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charts/chartEx3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4" r:id="rId4"/>
    <p:sldId id="266" r:id="rId5"/>
    <p:sldId id="258" r:id="rId6"/>
    <p:sldId id="275" r:id="rId7"/>
    <p:sldId id="268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1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juk\Documents\git\projects\low-income-and-elderly-assist-purple-owls\data\low-income-and-elderly-assist-purple-owls\2016_tax_data_by_statev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jojuk\Documents\git\projects\low-income-and-elderly-assist-purple-owls\data\low-income-and-elderly-assist-purple-owls\2016_tax_data_by_statev1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jojuk\Documents\git\projects\low-income-and-elderly-assist-purple-owls\data\low-income-and-elderly-assist-purple-owls\2016_tax_data_by_statev1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jojuk\Documents\git\projects\low-income-and-elderly-assist-purple-owls\data\low-income-and-elderly-assist-purple-owls\2016_tax_data_by_statev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'Q4'!$G$2</c:f>
              <c:strCache>
                <c:ptCount val="1"/>
                <c:pt idx="0">
                  <c:v>Other Area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'Q4'!$H$1:$I$1</c:f>
              <c:strCache>
                <c:ptCount val="2"/>
                <c:pt idx="0">
                  <c:v>&lt;$1</c:v>
                </c:pt>
                <c:pt idx="1">
                  <c:v> &gt;$1M </c:v>
                </c:pt>
              </c:strCache>
            </c:strRef>
          </c:cat>
          <c:val>
            <c:numRef>
              <c:f>'Q4'!$H$2:$I$2</c:f>
              <c:numCache>
                <c:formatCode>0.00%</c:formatCode>
                <c:ptCount val="2"/>
                <c:pt idx="0">
                  <c:v>0.15186115252818541</c:v>
                </c:pt>
                <c:pt idx="1">
                  <c:v>8.2398179392607698E-3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5C-4E42-9241-AA646154A45C}"/>
            </c:ext>
          </c:extLst>
        </c:ser>
        <c:ser>
          <c:idx val="1"/>
          <c:order val="1"/>
          <c:tx>
            <c:strRef>
              <c:f>'Q4'!$G$9</c:f>
              <c:strCache>
                <c:ptCount val="1"/>
                <c:pt idx="0">
                  <c:v>Florida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'Q4'!$H$1:$I$1</c:f>
              <c:strCache>
                <c:ptCount val="2"/>
                <c:pt idx="0">
                  <c:v>&lt;$1</c:v>
                </c:pt>
                <c:pt idx="1">
                  <c:v> &gt;$1M </c:v>
                </c:pt>
              </c:strCache>
            </c:strRef>
          </c:cat>
          <c:val>
            <c:numRef>
              <c:f>'Q4'!$H$9:$I$9</c:f>
              <c:numCache>
                <c:formatCode>0.00%</c:formatCode>
                <c:ptCount val="2"/>
                <c:pt idx="0">
                  <c:v>1.7486846337712199E-2</c:v>
                </c:pt>
                <c:pt idx="1">
                  <c:v>2.9394698818109698E-3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5C-4E42-9241-AA646154A4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47699296"/>
        <c:axId val="1447693472"/>
      </c:barChart>
      <c:catAx>
        <c:axId val="1447699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7693472"/>
        <c:crosses val="autoZero"/>
        <c:auto val="1"/>
        <c:lblAlgn val="ctr"/>
        <c:lblOffset val="100"/>
        <c:noMultiLvlLbl val="0"/>
      </c:catAx>
      <c:valAx>
        <c:axId val="14476934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7699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'Top 10'!$B$1</c:f>
              <c:strCache>
                <c:ptCount val="1"/>
                <c:pt idx="0">
                  <c:v>Percentage 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50000"/>
                    <a:satMod val="300000"/>
                  </a:schemeClr>
                </a:gs>
                <a:gs pos="35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softEdge rad="12700"/>
            </a:effectLst>
          </c:spPr>
          <c:invertIfNegative val="0"/>
          <c:cat>
            <c:strRef>
              <c:f>'Top 10'!$A$2:$A$51</c:f>
              <c:strCache>
                <c:ptCount val="10"/>
                <c:pt idx="0">
                  <c:v>Delaware</c:v>
                </c:pt>
                <c:pt idx="1">
                  <c:v>Hawaii</c:v>
                </c:pt>
                <c:pt idx="2">
                  <c:v>Maine</c:v>
                </c:pt>
                <c:pt idx="3">
                  <c:v>Michigan</c:v>
                </c:pt>
                <c:pt idx="4">
                  <c:v>Montana</c:v>
                </c:pt>
                <c:pt idx="5">
                  <c:v>New Mexico</c:v>
                </c:pt>
                <c:pt idx="6">
                  <c:v>Pennsylvania</c:v>
                </c:pt>
                <c:pt idx="7">
                  <c:v>South Dakota</c:v>
                </c:pt>
                <c:pt idx="8">
                  <c:v>Vermont</c:v>
                </c:pt>
                <c:pt idx="9">
                  <c:v>West Virginia</c:v>
                </c:pt>
              </c:strCache>
            </c:strRef>
          </c:cat>
          <c:val>
            <c:numRef>
              <c:f>'Top 10'!$B$2:$B$51</c:f>
              <c:numCache>
                <c:formatCode>0_);\(0\)</c:formatCode>
                <c:ptCount val="10"/>
                <c:pt idx="0">
                  <c:v>27.370084269662918</c:v>
                </c:pt>
                <c:pt idx="1">
                  <c:v>27.603718242444586</c:v>
                </c:pt>
                <c:pt idx="2">
                  <c:v>28.432713137800175</c:v>
                </c:pt>
                <c:pt idx="3">
                  <c:v>27.521870337718703</c:v>
                </c:pt>
                <c:pt idx="4">
                  <c:v>28.684988415754574</c:v>
                </c:pt>
                <c:pt idx="5">
                  <c:v>26.69295501608142</c:v>
                </c:pt>
                <c:pt idx="6">
                  <c:v>27.156194859000628</c:v>
                </c:pt>
                <c:pt idx="7">
                  <c:v>26.981989564046454</c:v>
                </c:pt>
                <c:pt idx="8">
                  <c:v>29.208862701773768</c:v>
                </c:pt>
                <c:pt idx="9">
                  <c:v>28.035579205467304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A2-4FA5-9767-F60A2A2094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39842623"/>
        <c:axId val="339843039"/>
      </c:barChart>
      <c:catAx>
        <c:axId val="3398426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843039"/>
        <c:crosses val="autoZero"/>
        <c:auto val="1"/>
        <c:lblAlgn val="ctr"/>
        <c:lblOffset val="100"/>
        <c:noMultiLvlLbl val="0"/>
      </c:catAx>
      <c:valAx>
        <c:axId val="3398430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);\(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842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'Q4'!$G$2:$G$11</cx:f>
        <cx:lvl ptCount="10">
          <cx:pt idx="0">Other Area</cx:pt>
          <cx:pt idx="1">Montana</cx:pt>
          <cx:pt idx="2">Wyoming</cx:pt>
          <cx:pt idx="3">South Dakota</cx:pt>
          <cx:pt idx="4">Idaho</cx:pt>
          <cx:pt idx="5">Vermont</cx:pt>
          <cx:pt idx="6">Hawaii</cx:pt>
          <cx:pt idx="7">Florida</cx:pt>
          <cx:pt idx="8">New Mexico</cx:pt>
          <cx:pt idx="9">Nevada</cx:pt>
        </cx:lvl>
      </cx:strDim>
      <cx:numDim type="val">
        <cx:f>'Q4'!$H$2:$H$11</cx:f>
        <cx:lvl ptCount="10" formatCode="0.00%">
          <cx:pt idx="0">0.15186115252818541</cx:pt>
          <cx:pt idx="1">0.02163058240792522</cx:pt>
          <cx:pt idx="2">0.019488473959686701</cx:pt>
          <cx:pt idx="3">0.01909250486931012</cx:pt>
          <cx:pt idx="4">0.018681987157823588</cx:pt>
          <cx:pt idx="5">0.017952494936475789</cx:pt>
          <cx:pt idx="6">0.017686459351788347</cx:pt>
          <cx:pt idx="7">0.017486846337712199</cx:pt>
          <cx:pt idx="8">0.017259990307089041</cx:pt>
          <cx:pt idx="9">0.016711191126081652</cx:pt>
        </cx:lvl>
      </cx:numDim>
    </cx:data>
  </cx:chartData>
  <cx:chart>
    <cx:plotArea>
      <cx:plotAreaRegion>
        <cx:plotSurface>
          <cx:spPr>
            <a:ln>
              <a:solidFill>
                <a:schemeClr val="accent1"/>
              </a:solidFill>
            </a:ln>
          </cx:spPr>
        </cx:plotSurface>
        <cx:series layoutId="funnel" uniqueId="{08B0B215-7A25-4CE5-B381-EFD78FF2C71E}">
          <cx:tx>
            <cx:txData>
              <cx:f>'Q4'!$H$1</cx:f>
              <cx:v>&lt;$1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200">
                    <a:solidFill>
                      <a:schemeClr val="bg1"/>
                    </a:solidFill>
                  </a:defRPr>
                </a:pPr>
                <a:endParaRPr lang="en-US" sz="1200" b="0" i="0" u="none" strike="noStrike" baseline="0">
                  <a:solidFill>
                    <a:schemeClr val="bg1"/>
                  </a:solidFill>
                  <a:latin typeface="Calibri" panose="020F0502020204030204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200"/>
            </a:pPr>
            <a:endParaRPr lang="en-US" sz="1200" b="0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cx:txPr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'Q4'!$M$2:$M$11</cx:f>
        <cx:lvl ptCount="10">
          <cx:pt idx="0">Other Area</cx:pt>
          <cx:pt idx="1">Connecticut</cx:pt>
          <cx:pt idx="2">District of Columbia</cx:pt>
          <cx:pt idx="3">New York</cx:pt>
          <cx:pt idx="4">Massachusetts</cx:pt>
          <cx:pt idx="5">New Jersey</cx:pt>
          <cx:pt idx="6">California</cx:pt>
          <cx:pt idx="7">Illinois</cx:pt>
          <cx:pt idx="8">Washington</cx:pt>
          <cx:pt idx="9">Florida</cx:pt>
        </cx:lvl>
      </cx:strDim>
      <cx:numDim type="val">
        <cx:f>'Q4'!$O$2:$O$11</cx:f>
        <cx:lvl ptCount="10" formatCode="0.00%">
          <cx:pt idx="0">0.0082398179392607698</cx:pt>
          <cx:pt idx="1">0.0062649640861931364</cx:pt>
          <cx:pt idx="2">0.0060342817164179101</cx:pt>
          <cx:pt idx="3">0.0050649622865223199</cx:pt>
          <cx:pt idx="4">0.0047390863182343382</cx:pt>
          <cx:pt idx="5">0.0043492539900471189</cx:pt>
          <cx:pt idx="6">0.0040012033356644217</cx:pt>
          <cx:pt idx="7">0.0031442159050112375</cx:pt>
          <cx:pt idx="8">0.0030380501450239031</cx:pt>
          <cx:pt idx="9">0.0029394698818109698</cx:pt>
        </cx:lvl>
      </cx:numDim>
    </cx:data>
  </cx:chartData>
  <cx:chart>
    <cx:plotArea>
      <cx:plotAreaRegion>
        <cx:plotSurface>
          <cx:spPr>
            <a:ln>
              <a:solidFill>
                <a:schemeClr val="accent1"/>
              </a:solidFill>
            </a:ln>
          </cx:spPr>
        </cx:plotSurface>
        <cx:series layoutId="funnel" uniqueId="{FE3404AF-2044-44C1-A7A8-F842311A6E3A}">
          <cx:tx>
            <cx:txData>
              <cx:f>'Q4'!$O$1</cx:f>
              <cx:v>&gt;$1M 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200">
                    <a:solidFill>
                      <a:schemeClr val="bg1"/>
                    </a:solidFill>
                  </a:defRPr>
                </a:pPr>
                <a:endParaRPr lang="en-US" sz="1200" b="0" i="0" u="none" strike="noStrike" baseline="0">
                  <a:solidFill>
                    <a:schemeClr val="bg1"/>
                  </a:solidFill>
                  <a:latin typeface="Calibri" panose="020F0502020204030204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200"/>
            </a:pPr>
            <a:endParaRPr lang="en-US" sz="1200" b="0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cx:txPr>
      </cx:axis>
    </cx:plotArea>
  </cx:chart>
  <cx:spPr>
    <a:ln>
      <a:noFill/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Q3Map!$P$2:$P$65</cx:f>
        <cx:nf>Q3Map!$P$1</cx:nf>
        <cx:lvl ptCount="64" name="STATE">
          <cx:pt idx="0">United States</cx:pt>
          <cx:pt idx="1">Alabama</cx:pt>
          <cx:pt idx="2">Alaska</cx:pt>
          <cx:pt idx="3">Arizona</cx:pt>
          <cx:pt idx="4">Arkansas</cx:pt>
          <cx:pt idx="5">California</cx:pt>
          <cx:pt idx="6">Colorado</cx:pt>
          <cx:pt idx="7">Connecticut</cx:pt>
          <cx:pt idx="8">Delaware</cx:pt>
          <cx:pt idx="9">District of Columbia</cx:pt>
          <cx:pt idx="10">Florida</cx:pt>
          <cx:pt idx="11">Georgia</cx:pt>
          <cx:pt idx="12">Hawaii</cx:pt>
          <cx:pt idx="13">Idaho</cx:pt>
          <cx:pt idx="14">Illinois</cx:pt>
          <cx:pt idx="15">Indiana</cx:pt>
          <cx:pt idx="16">Iowa</cx:pt>
          <cx:pt idx="17">Kansas</cx:pt>
          <cx:pt idx="18">Kentucky</cx:pt>
          <cx:pt idx="19">Louisiana</cx:pt>
          <cx:pt idx="20">Maine</cx:pt>
          <cx:pt idx="21">Maryland</cx:pt>
          <cx:pt idx="22">Massachusetts</cx:pt>
          <cx:pt idx="23">Michigan</cx:pt>
          <cx:pt idx="24">Minnesota</cx:pt>
          <cx:pt idx="25">Mississippi</cx:pt>
          <cx:pt idx="26">Missouri</cx:pt>
          <cx:pt idx="27">Montana</cx:pt>
          <cx:pt idx="28">Nebraska</cx:pt>
          <cx:pt idx="29">Nevada</cx:pt>
          <cx:pt idx="30">New Hampshire</cx:pt>
          <cx:pt idx="31">New Jersey</cx:pt>
          <cx:pt idx="32">New Mexico</cx:pt>
          <cx:pt idx="33">New York</cx:pt>
          <cx:pt idx="34">North Carolina</cx:pt>
          <cx:pt idx="35">North Dakota</cx:pt>
          <cx:pt idx="36">Ohio</cx:pt>
          <cx:pt idx="37">Oklahoma</cx:pt>
          <cx:pt idx="38">Oregon</cx:pt>
          <cx:pt idx="39">Pennsylvania</cx:pt>
          <cx:pt idx="40">Rhode Island</cx:pt>
          <cx:pt idx="41">South Carolina</cx:pt>
          <cx:pt idx="42">South Dakota</cx:pt>
          <cx:pt idx="43">Tennessee</cx:pt>
          <cx:pt idx="44">Texas</cx:pt>
          <cx:pt idx="45">Utah</cx:pt>
          <cx:pt idx="46">Vermont</cx:pt>
          <cx:pt idx="47">Virginia</cx:pt>
          <cx:pt idx="48">Washington</cx:pt>
          <cx:pt idx="49">West Virginia</cx:pt>
          <cx:pt idx="50">Wisconsin</cx:pt>
          <cx:pt idx="51">Wyoming</cx:pt>
          <cx:pt idx="52">Other Area</cx:pt>
        </cx:lvl>
      </cx:strDim>
      <cx:numDim type="colorVal">
        <cx:f>Q3Map!$Q$2:$Q$65</cx:f>
        <cx:nf>Q3Map!$Q$1</cx:nf>
        <cx:lvl ptCount="64" formatCode="#,##0.00" name="Tax Liability $000">
          <cx:pt idx="0">5.2901625750254215</cx:pt>
          <cx:pt idx="1">3.5413118641921804</cx:pt>
          <cx:pt idx="2">5.3117803325241608</cx:pt>
          <cx:pt idx="3">4.1131858220592576</cx:pt>
          <cx:pt idx="4">3.4811847556256041</cx:pt>
          <cx:pt idx="5">6.3453494919252122</cx:pt>
          <cx:pt idx="6">5.8487901859743596</cx:pt>
          <cx:pt idx="7">9.1611825676086394</cx:pt>
          <cx:pt idx="8">4.6664951670061336</cx:pt>
          <cx:pt idx="9">11.235894362240121</cx:pt>
          <cx:pt idx="10">5.2261913099089012</cx:pt>
          <cx:pt idx="11">4.1335378869625012</cx:pt>
          <cx:pt idx="12">4.3850989577602064</cx:pt>
          <cx:pt idx="13">3.3189684180783705</cx:pt>
          <cx:pt idx="14">5.7674966227668953</cx:pt>
          <cx:pt idx="15">3.836531091832367</cx:pt>
          <cx:pt idx="16">4.0393284542469798</cx:pt>
          <cx:pt idx="17">4.367584748189353</cx:pt>
          <cx:pt idx="18">3.4596864504674096</cx:pt>
          <cx:pt idx="19">3.9777866045398413</cx:pt>
          <cx:pt idx="20">4.0526371544225306</cx:pt>
          <cx:pt idx="21">5.9700575054171772</cx:pt>
          <cx:pt idx="22">8.6085879640005771</cx:pt>
          <cx:pt idx="23">4.5577900690390694</cx:pt>
          <cx:pt idx="24">5.4704778899214395</cx:pt>
          <cx:pt idx="25">2.7963302972099875</cx:pt>
          <cx:pt idx="26">4.2209819654002443</cx:pt>
          <cx:pt idx="27">3.8849500566924031</cx:pt>
          <cx:pt idx="28">4.1312546420451648</cx:pt>
          <cx:pt idx="29">5.0814227380504819</cx:pt>
          <cx:pt idx="30">6.3929298898963731</cx:pt>
          <cx:pt idx="31">7.4700918668738723</cx:pt>
          <cx:pt idx="32">3.2160221460763299</cx:pt>
          <cx:pt idx="33">7.657785865217134</cx:pt>
          <cx:pt idx="34">4.1152136842686584</cx:pt>
          <cx:pt idx="35">5.1766892744245414</cx:pt>
          <cx:pt idx="36">4.2608900280273723</cx:pt>
          <cx:pt idx="37">3.5979048873873194</cx:pt>
          <cx:pt idx="38">4.6427971386901872</cx:pt>
          <cx:pt idx="39">5.2001762734519277</cx:pt>
          <cx:pt idx="40">5.1816267641539113</cx:pt>
          <cx:pt idx="41">3.7486389208720641</cx:pt>
          <cx:pt idx="42">4.6682293512938671</cx:pt>
          <cx:pt idx="43">4.3329378049114728</cx:pt>
          <cx:pt idx="44">4.7115404052832552</cx:pt>
          <cx:pt idx="45">3.7026997287122136</cx:pt>
          <cx:pt idx="46">4.4309015075199261</cx:pt>
          <cx:pt idx="47">5.7508564224033023</cx:pt>
          <cx:pt idx="48">6.3663343319600374</cx:pt>
          <cx:pt idx="49">2.985179760409038</cx:pt>
          <cx:pt idx="50">4.5829587017305222</cx:pt>
          <cx:pt idx="51">5.4467101758124663</cx:pt>
          <cx:pt idx="52">5.6096138637692121</cx:pt>
        </cx:lvl>
      </cx:numDim>
    </cx:data>
  </cx:chartData>
  <cx:chart>
    <cx:plotArea>
      <cx:plotAreaRegion>
        <cx:series layoutId="regionMap" uniqueId="{533BC3F3-3585-4DD7-8F8C-EB8015C5C2AD}">
          <cx:tx>
            <cx:txData>
              <cx:f>Q3Map!$Q$1</cx:f>
              <cx:v>Tax Liability $000</cx:v>
            </cx:txData>
          </cx:tx>
          <cx:spPr>
            <a:solidFill>
              <a:srgbClr val="EE4112"/>
            </a:solidFill>
          </cx:spPr>
          <cx:dataLabels>
            <cx:visibility seriesName="0" categoryName="0" value="1"/>
            <cx:dataLabel idx="47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b="1"/>
                  </a:pPr>
                  <a:r>
                    <a:rPr lang="en-US" sz="850" b="1" i="0" u="none" strike="noStrike" baseline="0">
                      <a:solidFill>
                        <a:prstClr val="white">
                          <a:lumMod val="95000"/>
                        </a:prstClr>
                      </a:solidFill>
                      <a:latin typeface="Calibri" panose="020F0502020204030204"/>
                    </a:rPr>
                    <a:t>5.75</a:t>
                  </a:r>
                </a:p>
              </cx:txPr>
            </cx:dataLabel>
          </cx:dataLabels>
          <cx:dataId val="0"/>
          <cx:layoutPr>
            <cx:geography cultureLanguage="en-US" cultureRegion="US" attribution="Powered by Bing">
              <cx:geoCache provider="{E9337A44-BEBE-4D9F-B70C-5C5E7DAFC167}">
                <cx:binary>1H1pc9y20u5fcfnzpQIQAAmcOnmrwm320eYl1hfWRJK5EyTB/dffpmQ5Ej2xde7Re6umkrItjTDT
xIPufnqD/n3b/+s2vT9U7/oszdW/bvvf34d1Xfzrt9/UbXifHdRZFt1WUsmv9dmtzH6TX79Gt/e/
3VWHLsqD33SE6W+34aGq7/v3//NveLfgXm7l7aGOZH7Z3FfD1b1q0lr95LWjL7073GVR7kSqrqLb
Gv/+fn/fvfsiq+T9u/u8jurhw1Dc//7+xU+9f/fb/L1++Nx3KYhWN3ewlupnggidYG7qjHEm6Pt3
qcyDby9rJjszdIQoZ7ouqNCxePrs/SGD9a+R6EGew91dda8UPNLD389XvpAfXvjy/t2tbPJ62rcA
tvD39x/zqL6/e3ddH+p79f5dpKT9+AO2nB7i4/XDU//2cuf/59+zb8A+zL7zDJz5pv3qpR+wsWUq
q8OdfNqf/x4bws+E4IwhihkiAhn6S2wwYmeMmlznhkkJNih++uxHbF4j0XFs/l45w8Y+P0lsZufn
58rzv3hGdodqSA/53RNOb3NGmG4SJhDiJodD8vKMmMaZibAOOk4ZwTp7+uTHE/IaeY6fkL9Xzk7I
zjnJE/JHlRxydQDj8vPD8dLE/MyyEnrGQX0RKCY2dIzmllXoZ5QIzBgzuYGJzmfa+xqJjmPz98oZ
Nn9cnSQ2uyjP75WsD28HDjXOCBUYAOBYENCemdsT9AwLThDRdd1gxg968xqJjoPz7GFm6Oz2J4nO
BhSmuU2GtwOHmGeTSdM5IDQpDuEvbRpnZzo3TSzMY9i8Rp7j0Py9cobM5jQZyR/p4a9D9oZaQ/Qz
0zCobiAOf4LdApP1nCxy44xTRIgORm+uMq8Q5jgq3xfOQPlje5Lq4gFLjO7eEBSdnzHBGNaBIWJi
gFrMQAE/w01CdU4ofdCYJ0195ACvEOg4MN8XzoDxThMYOGcqeUNcDHAhlFJBMCIIzBmduRjM9DPd
FKYhuDCp8cAPHrnHIy6/luc4LE/rZqj8sTlJdfl8UCHE2LXMn07tf8+ZqXlGMSaw898o8XMbhnV0
xphBJkptYKAIYOOew/I6gY5D83ztDJ7Pf5wkPH9U0SjzN9QaYM0QrOjAhqmgmP4Y82J8Bi4IsAHe
bOAHa/ccnlcIdByb7wtnwPxxc5LA2Ic0+iqrPHpLbMwznVHDEJh/jyZfqA4WZwAJGDU08Tc68bbn
2LxOpuPwPF87Q8g+TdV5Suu9k1/fQb6lyf56U6wgd4SoaRITKDTjwMhesgLTPEMQlnJuMmDa9Ie8
3n8q3XHUjr/LDD/HPk0NkxCV3tbRbVM/HfM3cE34jJkMMwhJEYSfyJyFPiYwcAIJvx/otf06aY7D
9GLxDB37w0mi8/le1e8+RVUQva0J5GcPkQ+kW7+xupdqxRFYQOAO36g4aNfT2Xgkda8W6zhQs+Uz
qD5/OkmonPv00B2q+6ed+u+1iIizKRsK5Qzg3zqUNgCF544KihrUgBAWqh6cmlN+5+mzH1F6jUTH
Afp75Qwbxz1JbC7u81wNaXt4Uy2iCFKjwCPMKT8KSPyAj3nGCYdkNjKZwR+zc8+JxGulOo7Ry9Uz
nC5Ok0zsIqWm/4siejrKb6BG4Gx00CMoMUE8NEVLL9WIA91jBtSmODa5+Zjhfg7TK4U6jtKLxTOQ
dtcnqUyLewn+6C0JuQ7eCNgA1G4NjiAswjOAyBlkIIhJET+a+nmFQMfB+b5wBsziRLVH5vXhLaNY
yDBAGpRBhppOuTcg4i+BAV0B5CBnZ0BeDkj6lBt6oTm/Fug4MLunhTNgdqfJ4pZADKI3tGgPASpY
NEhgk0kt9JlFg2rcVHqgwoCXp2LqjBj8Wp7jsDytm6GyXJ2kHVvdHcI3bHOg9IzAXps6xVzHOhcz
K4YxBT8jiImorhMD6kIvleWX4hzH5NuyGSQr5zQhSdMol5F62pn/3vkDR8OACIX2E6jzTNWc5wwa
XD+mwArYUyFopiirV8jzD7B8XzlH5jTLCruDUofbsFH3df2W8OhnkGkjkKlmGFqEqDGr+piQJkUM
TV7IeCpwv/AwrxXrOEqzp5pBtTtNGrDK76I3pQEQhwoshKCEUZ1CqDOjAVAvhVQOREFT8xY4G1Cy
5xi9Qp7j6HxfOMNldZodBivZHZ525g0Mm36GoN7GgJqhB9WZgSLIGegNMiDBA4m4H0H5hTD/gMjD
qjkcp6km17Kpw3f2oZLgc94QGEIgZU3EVKWGjAAURmetbJBbg7oDBJsYM/OhLefpUDxmbV4v13GM
5utnaF3bJ8kMNm/d1sahnQD6CCZ8OGXmvLAgOLA5UCzQHs6hMXXeMPxreY6j87Ruhsrm+iRR2com
Um/sbNAZNLNNOw+JgEdn8pyxCQzagzn+Rhcecm7Pnc2rJDoOzbOlM3S2p2nhzqv74E0bDsCyEQ4Z
Z4hhoKkNej1esunHngMAD3jcD8D8WpjjqDytm0FyfqI9oIcov3+y929AAhj0f04JM0Yfa9WQgHmu
LYY406FvlwJTMBHYODyLb3a/Euc4Jt+WzSDZnWZtYC+r/x0eADkYoAEmI4hhKE/PuwxNiD2hsvNA
qH9Ul9dLdRyi+foZVvvTZAH7+7+qt21vo1Cp1k0kJmsGWL1UHyHOJmsmoD/3oSWRz1I2rxHnH+D5
/iBzYE5TiXbRbRgFh7fsboO5A7BaAuaCMJrqn2C6nps26J6GjPRUe8MQmP5YXHuNRMex+XvlDJvd
aeY5pxKUbKro7dwOTHRBh+6Uljlu2qaZEHNKhDJwPkdmQl4j0T9h8/Qsc2xOc6Lr8yBhNDJ4O2im
QUgwZjrUM6E0bYp5Qg0jmEpg0NEL6D10TM0YwSsEOo7M94UzYD5/OcnI5sN9/6ZTVBhaNQjAAbgY
CEG++aU1A09DYODAhJgUE/Q4v/o8rPmlOMdB+bZsBsmHP08Skv19e3jLiQNIa0JWGVwL1h+HcGaY
YGxAwQY43N+1g+eQ/Fqc45g8rZuBsj/NrqdpcHp5yApob3/L1idKzgwOTRniH1LOUBdgpmnoAnH4
kce6wUtwXinWP2H0YvkcquVJ6s//Qhsh+BIYyn3C4McGKGgzhAQb9OUiAyKdB2f0HKXXSHQcoL9X
zrD5dJqpmkmN1veVuh/ekApA6RM6OKHfCRlEQIfNLDlgQj3a5ADgt9bpH6Ob18h0HJ/nzzNDaL8+
Se25CuGOhncr9bZz7xB+Qve6LqA/7bGRY44R2Dno7kTQZQP91NOgz9P5eCwWvFaq4yi9XD3D6eo0
o53zJIW2jjcdF4VEDgwdwt0V+FvT+oy7gRX81uX+Qz/7a6Q5js3fK2e4nJ/mBNxkEXb3fXT7hi03
MGUFIx8QioJ6QA+aYc5yBBgZZxigAQ8F9TZIS0ON9Ln/eZ1Mx/F5vnaG0H53khbuMWXoHJK3vaIA
phQh9IH9hxwNlA6mtqfneRyMEIRG06ycjijjYvJSLzB6SM/+Wqp/QOnF6jlOzkni9Om+yqA/8mmb
3qCKQKGVgOnwH9HFNwieQwTTOgZkFAT0sIOXeryc5TlErxDoODrfF86A+fThJIE5D6M3NG7QuQYJ
NAb3e5hkytdMrv85Khza2iFnDUNx05zVdFfB04l4pAa/kuY4JI+rZnicn2bA89gJ8WvT8R9eNQZO
h0BNDSo6+mNV7SUuk0HToVdaYINwPI19vMTltVIdx+fl6hlO16dp0D7AdA7cqXb/hoVRwuAKD12A
4wfDRqH/c64808U5BMaAn2LXGUivEuk4Qs+WzuD5cJp9ax/rQ/h0hP97ZzNl3XTwIpAEhT6Pya7N
1GeajAfVOnph0a9EOY7I46oZGB9P08d8jtStzFX0tpU2yA9AbPl4fdeRHmkoFEASFDjadFPBPE3w
KomOA/Ns6QydzycafNbhffXuj+r+8CuFecPb+W5/esnkI1F71NsXP/kf3rAJegsRMFzzBi1zkDR6
GDZ9TkegggFNW3BFjMBQxYBxyJlF/cndhS/FOn5UZstfLPn/dLHmP0P2/f4851Af3IcrTZ/du/nz
Vx8eFy5anS39FgMdtbePkK7ufn9PpubFZ0BOb/IienqmYT+suj+o+vf32nTb1dRnBxf5sKerFzsY
O4eXoI7LOVyvMLV+P04Yv3+XTxEVXLgKo2EcblyAsA4c7TT79f6dmjpqH+5iheuCgJtCcQXyWlNE
9/SQFzIdoCXt+458+/pd3mQXMspr9ft7DP6gePyx6QkpXD4IqS84V0C6INiHKB9evz1cQdV0+un/
A90BYdKw0NiIQFZL06/7c1pfMZxXS1b2g8dlG+5ZHlsFHskqD4reztHgRtA9sGhoB7H695tmj4mD
jogDc4pwz9E0MQo88KU4CWxKoRcZ2xCmc2cowsKL9dt2MItzlB9E4Rc241ltaW1x3okuhWzozz4f
tOiH3YC276ljBXrx4EKMlx8vYmNUAuqIm6r3v0jeNtes95dGrfJNh/zU7Yw6c9qi3irWRouffzae
tnoGxdSWCTfsQhET5phmz16FXRg0CaabJOvYQfpDsjAGYmVDw524ivQPWhxsxsxKpDmutTi+M7J0
ncg428SK1guiosoKQhTaWadGiDl+tjEYenV+EA4bU/gKfbvCfBD+2TnpyqQdkFbRTeqryo1V+YWl
ZeGVpY+9TEWa1agwsAIaOBrLuaNF2SJtgtRJWv06ldqwypVVdj33fi4XhfzGXC7QBix0KGdB8+Sk
r8/Pby9TlZl9RDdh69NFUPq9o+oCObkvvqIkCT5SFC+InmpOPNLOUWnL1mmZsTUoYrRIliqm+pKo
1jPSctgMQ216GvIbuzOD+BzhtRCtQ/umuiay1K0BxgUtI4jwpjP6OyOsjMtGfjFKZS5FQpfROJQO
dPLIG6MWH7VYp1daUlyAkiU7gXMH1TG+NFDspYFerBsxXDaB/1XltLr0pSatSHGyCmPzi2bon5Ge
C5h2+imKwMtnuwXlcW7AZCM24TrgKVv0fLdiHPpNGvh0E0mJvMBX1IHmrNpJYBstlfqRNfZlbEfS
CCyeV7fSD0v7/1UQDH17BNqLoEBMZ4oWxASl4TDQDeN1t25QuMuQT67Gpl8Uen09jMmCFYPaUJ+u
6jpb1VzrP/x8M348OQZcyQ3d6dCezjg0eL7ci6guKs2QDd20fvhV05fUzEe7b4YVFeKCRrEHGP3K
vP1obeEz4Z7XqSEOBhT02WlFbUzNWk/pBlp/ln0lmaMp/VoG/EL6mebFAo2bjMV7vcaplYzmDtHU
qkpMPlUV+4Xq6D/aGwOuLoWrf2C+GICYmOfzw8B9gttRw2Qjk3ork45siah3PB1tFKfiCvHhlpla
5GS5Gdlp1LXe2OY73MtxpcY8ckhY4B34LG6pgbF1x4fUFUZ6RVDOVnKIG6usEn/Fa7nNKjV4iQTj
jdvMBnVrrJ+Dqf9ouQ1EwY+hyXjCCOjsYXyYGfV9I6Gbjg5yk4+Ff15VAbFYH2aLPkZW6Qu+LTSl
2SVL6SpVrHH9wbghsiiv1DhaXYE6q2iS3OOjSWzSVYkji7BdNR3ZtEzX9qkKXB+FwjEynLmoSQZX
GwLTS00SWLWRDBYrVLSIhaqWP388yKT/oLcwow93q0/H1UQzdUlSYfRZUsC5SVi57LUis2E6qbO6
vJGbsv2zCXoJrY8/tRXT+X/pjgzwRgTYKDTXQjA/04++4JWszJJsIib6qywIhosiqi5wUSaWYJXw
RMbDRZgSvnn4g+s2Ne6SMs9+4ZRnvgccPQxhweivoMBQILSdS1KEtUzLstDWtZ9oXoTRNU1FujCN
ILHDPuoXehcjr4BBEysLNLLTlQJPqCqy5LpqFiINnCCogusct9UvnDZ7aVEn2UzI2iKgiqDSMMI3
Kdkzv1gkI9yECtN761JktqGlpotZHdtJmzFwFGJw2ibObJBtB7PNaoPrxikyn59PfiXoUt3VSxNZ
QUu0Tcci3zL6aMnagHhYlJvEZ2JRSTjGec7MZd9xVwArs6JACbeHxlsrHhi19MHf9Lhh275Mg52I
S7znkVEuh5oLp6f+JQq4VQRcuLli67oqAk/FHC36ECGLT7wvCbNokSW9V1Yyc4EeJc4wRroTx9LF
WiuWNCjQRbeMsJRQQPvZOQMIX540qBtBJx10B8MMKkyiQip8drpz3se0zwhdBwFObcWMj2gMR09G
huYZeXZOer8Dp90gJ9ZqZY0guy0NI7aBoYWZ5VdJt45j8CMl6nM34iy0kCyHdUaGZBVrhpXWg76O
6i72gHbdZDRbjXHSwdmh0gqLnqyH2CBr6LW47DsULdIkiSyqydbBfW0niW6uc67iRWd0+zKIAzsL
Wh3ANtU6pMFgV8KP7XGkSWrhvirWcZYPo01FVKwfvu7jlDhKmLmFKgJOpjA59/yxsslYhCstbVu3
K4jcRCGJLB5VYt31S7/phn3ejZ4Pt8Jt9C7I7Vo3ag/oARyhLtnUZU/sceBLsBvRpVETbVGSWFhR
/jktknY1hvmV5OwK7Fq4nGhRlbY3Q9S7Qxqq61AvC6sNke6KUuvtwjD88wQuU7RQRi9qsKHnnVZL
py3H0DVQ0a2A/y/KOFTbTPHMKlhguglJB8sclNjWQVVYUnQRoKf3a5o3vl2OKbXNvgDak2n5mihs
x6X+p4nS6QA3qU1aaBIEJ3ydpjdxHv9J2DIdceTipk4ds436raKdtMcOfZZtEKwazA5N3aRuoWLd
GrVBWhL7cqHMNHd6E2lWnbVk7cm8JBYtIrpi7T5qiLFTIl6MvWw3eaXstBbmdReMwpKG75W8rhdi
9I31MA4f4zzqtn1MljpD4Qplxn3e89ZToSjd1FTSIjKKPIqb2DHDOrhoW6ws1ERLkqrwJsmHc8rz
ZeZH7RXMZTuqI0Dk6+bKSNpk66e5YQXMz90yTk2g8eEHmpTmZYj9yuYBEI8sqxZdb9SriJepE+Xp
V2Wo4Epr/a8+0n23Y0nmtmEqFn1dA5ll6bjLg09JIaq1BFsTNXm4r/1ssPSR8z+7ogqsON+VcWdu
/JAWCyCqjZ34ZufitCVOMAzVh6ZtXFEVi0bzbcLVcMWzcMFk2O81Ztgki5g7FqhwDDjWKyySyq5N
Dbu82OvlmLsoZeMSzhpxZNUAn8GADVyonlihnnNQpbRzyqApHk94lSO3znw4qQL+hUv/q4gqtZGj
vBMB+GAhRnnRcbkHS6Y7RTiKRUDixGYKDWvRGNhR6i8NVOOjT77EeXclkkjfjh0wCwKR9KIIabzp
8nanNanXlUN5rUiwCGjnX9RG7cSD0sB8ZNgRxn2U89plWVV5SguxLZJWrrJg3KjU7Cwax6FnjHFw
OcTlgZJeLSsliqUK0oOvYgsMhti3lJYX8IDSauLKXPm6f6DCHzZ1Jr9qtO12QYOR40vCbQSoWrRq
og8BgxOWR2uFo+ET9a8rPYJT0TTmXb1lYxteSV0hq+BAvKlJqnOVJ85oZNk6RTmxjfKr6LC2Sxn8
moK0Ls+p2VpZM/4VoLxb582gXJYQuUii6s8IwQUMpflZyeomwr6jJAvPDZmlVuAH1Bm4SHZ+0Nld
Z5I1U/CBvTQzuy7BBI4lJACSJt03tBoWSAO0UCZKS6AQ2bmpxVtZap8qCIcXrDNLu0qVDYZA3mZA
KaxEJVaGcXFRJIFatTzZZjLyd3poJHAy82vUh74HVetVq403IRuIG5eDaWHNTFdlSx2/bG+q0Iqb
TC1ErkwbYqMqqK24s2FLjW3E8XJQ/i4Wvbokwst9rntG3TY2ZVUMaieVW6kawlCp4w+5uQxqM/jQ
YNJaLM0+VjTutxpO/E8lpfcB6geLj0MCYTRI0uYNuUyLgluZ0YlPjUjknvhgkWIzbZ08RMwCZ50v
I5NafZWOFvbLzz0wNAvToFpWTdNvs1Z8CIcyAn1rF6TH9FwLDbenGXfKXvUWydnwIdj2qAV2TZGy
zADtIymSmzYo7Q7HgYcpxNRZz1ZKldqqrfFF6ZewnDZbXym+08Zd1fLOewjOcoiMPb2uYcuqKiws
zCO5qJrctDt9TIEvXo9Kl1bf03IlwDpdJr4Flyn3Ls442wzJeAG/Zwe2TM9bL8uiykWx+gDJMXMT
ZFy6ZSJu/MyQV9kocjuu4841uq6zcr0nn1uKW6+Ie7fXwDiRMQEPoav7cVCBk3ekXeW+H1oaRENW
x8rGzeWig5jBCUM6uNJIejgk+mWgqcE2GMQSQvdDUN2EuaZRU7fI0w+m1qdborZDW2lLIcvGsVQR
DJtmLCBaLPoLxX2rokVgh8pn20LXPooKU8vX2t6qg4At+qaAMD6pwOdXpuamDdgUo+J2r2nZuodW
/nO9SxorMZWnl534s1TDn20aVcs+o81CF+UXrQSaHQx0tH2cGS4KkszJS+Qvk9GH5NgUXHDaqbsh
1gMwkBHaJHIsraaHrFFJ86+ZIqHDNUa2ZWhe1kaZnXOFNUvURe9lDd+2bV1dAg8f4eNE4AqfeWlR
hZtU0dIJcCXXGvMKs8/XWgjxCxlchkbiGTLUUisnofIgfex2YWKsuqGH6JLUDhVau4hGjLw+KWyt
p7Gl132/bas4dus4rgDHhgEPkhD9U8jf4JJX25Jra9b3xSZq9dSuxrZbgx1GOYTEwhxMiMfbzjFk
7aRYGOeVLEu7lXFkxTSsVwNcmbDR23Qvmuqu1MlwEwUTAdMXVThou15RlyZxs1e+ETk+ToRbtWIf
lwQSfWMhF31OaovXkPKCzlgDnL8ee3WfV04ygFkM2oQvfZn1bpvJzuVKrxxNUN2KSeZ7GYni3ZBC
wsEqS425D58Yl2GzKIwoshL2JQ1wt419gWzI5FFn1GO2Dcc2ssDz6luarklWU7vOB7YKw5y7fmMk
ux48+IIYSoC+c2RVqeaBZ8RuN4p7s+ZfQ9l2K8XpTZsbd0URQ7hLkZv7ce1ggf5KND+CkCQLnU5r
L9qsZp6oejj/uvCKilSuX41bRNp9bjQQqND6i66JVd1vtAHOd4aLe7gj7AZ+PRdoF4zSWX4fL3Af
ge+gt7LoQpe22Z+NTMJlm0RgpmVgKWxc9Vnfez50gTtlHt4YxmZKhvUhCRem7AeIUr72+SitVs/+
4mbzmalkZSLDM6JeOIXMAiBxzBu7KLCqUV33oLKuMvPI7oobxYtkkfV4dIestYKyr1epCHyvorlT
DU1m+yHe0bLy7TZWO03n/RLlXt7g2uMf2g6HVtWTTxz+HjDA1tXDDesTw4vCfsVZGVgpqwfAWh5Q
NhwaHC+bAd8yt8VlboUovW6HLnAKHlObFnSZVZ+0JtLtLBHCjpgidsXu9JTltkqq1I1xOVpNmlg9
gCGpAoot9NKShZ5bRc/2QxtKuyvrAohxwmxSqMLKYw1gKUe7GyS1wyC/bFFpR+bQuJjUrk807PDC
TtAQwfbEVlhFiRua5bbsee8ksRFbqgsqJ09LYL+GI1UjnRRR5XSR3MuY1m7deibcSgpbUV83xZhY
aam3K0eIyHem9gdbYRVYtEsvgrpNvXbsl9gYgPe2BcQeAXNDVkCwU6vloCfgZP0ckuIscQsthOMc
dL41FopaOK4ru+x9B0dYcyHok3XUAZdNQzsWUW0Z43mZ7DWSfGkSdJOFGfeo0Rt23Wg2Yfm5ZlaL
xke13Qow6BCpOcARuSdU1DgwbWM1ZXQPEe+S5mHtVtTPnbain8AxXAAXvaOjIcEmgecOzMIB3tk5
VDMvuRZFC11Rj1Ss9PKxvEpznLskz0s34aEHDN3q62SVSZKBCQUrZ6JloZX3A4MQg8hkAWbzc+V3
1BKQSmIkA1oZaNiSgX6NQrAWWdYIazTlhsaZsjOSXENUsR47JV2zyGsbBF3kARnAjhlL0RSREyuS
W+C0hJU2ZrbwkzsesvuuZ+AzCDI9NcSLoTc/RH45uEkZgiOIfTfLQuIYQbCF37pReqTWkdXytrQh
xr/MimQf8e6qABIM9qOmEFOK21YDU9lWkKaHsk/gid4yuHbbl4ZDWnZNOjpaqPM/dhW5I0UmN6SB
xHlmpk5VRq1T6l4vEteHyUB7lBKYowT3o2ojs3DzF8kvxjTsrU5ozElMN9AMuxtzyO8yIp2sZZ0l
5V+pNqRWDQWgZaLfJW2nXCFbZqVjapta6eIhV1vJA6ur8ZdWZ5Vt1Ok2ACJoJ2m7zE0hLcoKEyxt
H34eF3Wp9txnre13IrBTqi51Hd5T84twEmTFfHgKhYzcalvf0uDtxtZLaFHtMyOFaN28zNtQOXCN
WGYhnK6Z8YVVGFmMyv58aJd+rGOLxCyz4zbUrA5uI7Xg6HLY/2Svt0HmVhjCcQrJKpdmdM0hmgBT
8Vd0I3uhLNr3cAt+CK5eAFPmOniXhgiL2VAvA57PsthGFW0sXpoQcQVX1Ggqq0hIY/lDqLsqMLZx
Bd41w2yRpOZngiu7LxdtUOGlnmeWabSHiv2Z6vWdJhKgJ/V6cmF6PzROoOhGkSi1IcohCznibVQ1
ox2iuna0JlnTLlyaWfApR8VXHIB5bvoCSK6AcJhxu+bpPgAv5+tZaCfCuNDqofBImtgjpKeXpjEG
to7EVRcVTqrydgsp0O46EBK7EFuMri4gS0TGsnIZzyV4nyR2MUqXBOOktMkgbF/QG8h4onXlk9aD
coHvhG2TLnHATUhh9chrtFxz0sFP7LI0B8/sIn3Ry/J+6j7ZGYbctmCG1zgCou0I00NtZVg6kobL
aR/v4X3i/cO/0j6P92GQXZAhHFd/f1/VtLO0ccBgdWQEERXiFvwSm+Dxy4fvQVBSINhm8LgFUbHd
0Di1etXWizYtw31BSIKAzbbDuvS7VT19r3r43lCHd2GehUvZV8G+07VlgBRam2UY7B/+YN//ZRAf
2X0wVFYf8I+kM/6kKWmXjdFD0ilVnViFgbaFmg98aXblNikYHKHELgSGOkEZ6W4RpcVN6smiKSyl
pdkyj9oOwsSBW7nZcrvREt/WM3QDUXHvmHjsPFHkdmIAhDhwo6y4U3mcWTyJa1v57SXvliKH+MeU
NPEKTYP0CgYOEyK8GRT4b2SYa3ikNldew5LBhtT2rmKdF7Z17KRQPATDmVHHNLQ7xqrtSENlJQHk
xxi4mYQ113EcnDdpiBZUhh687TkkZQI7GiGag6Hw1LKgSpt4UawLq2qHD6okhyFShgPhyddm1FPL
oCUo0JRjDAmw/zJ0MgZZahtSopBIr8xqpegYXnHcbpVOwosmthIchbuO5os+gowoUUa7nSxlNwwE
PHcAtDaPyUYLOgYJEYVWLIFoUI4qsyHpwTd90dRbrkpkjU1+rsZo3BdBKhfgpPpFREB5/DjSrliD
l1TvdAeCaH2lUM82aTbeDUSG11C92Jl6HW45L7VlVWjACwZfnBvN/2XsTJckxbUt/US0MUpgdq1/
MDg+xRyRGZF/sJxKCCSQBAjE0/fyOHVuVR1r675maSTuHu4ODmztvda3RT4kk3nye5odDVKLfJcB
fQkSDCYNC2zptb28TIl8mJIEgzUT67GTTh773mWI2PNW0yFDRqNwibaanX0edKdt7ArPS2NE6L3N
Ldr8ahPa8dGHVJZvdCyozKZr0+0VDdevsvVYCXsjuU7D8EK0fkh4119xq9d80pTcrYq3hzTEJg8s
TGuMm2tN9OPgT7RqmzR4StrnXqS6WhvOvtpJ3qcqaH+M6jCnG0Q3wmmpdBKVXjjbClfLx+gJcZRi
3nOxaa+gTpjjSN86OiO8r9t+h+8SfTAezIZxgC3cvIjuJMJ4vCTt+NNoMz3EYuTH3aYKUiBG1zDZ
vmWWftnDcIMBFMgLdr2tlQxttW3sPK7RGYlqX5s0JqhQYnLZhuFAUdz2ccbuVvcY7hHF1biyCpZk
lmeKLAWfgqaAI7jmU2Lcs0J6P7NFX0Y2fg1H6Rd8E8mR0t67pnp4yVx/yLxRH1KC8X+ehbyOEvoJ
syh8tox9Nar57qUhP5MxfXZrbK4ALt4CkQSXYAv3nECjO6vde/NdOz4HUXRCuZ2Wow7i4rP4DEfN
TrMld1CK2OMysTaXQ4NAHTFdS+iHd8q3/p2Iu+Bu8sWYw4/NDtPk7y7/fPLzb9YhsXfpy7Aje4vJ
9NTGfvuyrv104PCAIVghBSjWFpnJIOcnm8XzCUOhyMdNjLpcxji5js0WVZJELs9kPNjcbnAComWF
OjKwmqavgfLMOe4gY+yjw10eRldplD/HdSWvWRNlR22kK+locgJZtFarzvI0hAeOTYevFa7+SXUo
n0UTFm3S09t5/Nzuwbu/vXdrs5SR4FMRR/118n2LY9COuAw2r/BY05bRgNQTActHHVoZk0ccVyO2
FkEulCXrGmR2KT+uHekLOba/eDRiUHVlGA93sPPjXPNkOMg4KxfzkKEgy9fNCZnrvv0ZkTaods9z
546TYmlJdkwnLzzH4UJOPvui7OLOnwtcR8973P2MvRSRNN00wi6klj2FRr+s0Ow/18btpuGrLpyA
ITFopzMbLz6K/jKLmg0XLHHIyxP8KiKFpNnu43q2wiuQjZ33YOIXa2+mHOr+dc6TZfRKmwZ5stoA
XtDm56MdOhQY0E/S6EoGXBs+QrPPvO2QtcFJRi3N50yI02RQhISOvLiV/JwYTYqOfMbX4HXVW1Lb
QD2txtliQ7iutmR74B2DJmXztpnwM0e2yzG52IByEvFrilZU/0t3bqMJOV40T1W7/JY63k40ni7e
vsKrQqpeEpmc+h5qtGbjH4npvQui/xEqnMqjJXbHPq25QsnnSLTWw2LEOVXZm9opf+K0ydOE/V5i
Tc6jwxZviddVdkZ0REmW+8Kwu4AMS65kporO65BlDd2Yy7GJjqhimaA814icueKNO7d6i1FWiTsI
TX3lzxLJIaSI3O+zL5H1wssqvJfN+DcFJKceI1VGIe6nbGbwybIHv4dAlQnzzaKWPHUcwnogEKIs
Tu7ONTZf4mrZEp3vk98fFiHxe3d+4dZeA2qBDOZCd0bZmceu2x+j4OSt21RD5a8ZiZ8VLK0i2Rdd
eQvAkmXMk5ln1dL5MWQQ0tbSg4+RqLjskJP4zhNFQHcIm170wTHRV+0JczfHRp7EFpQwb5u6VaKG
pZAWrVSkCrefkOY8VGuQ9AjSUOiLlKHeSXf9y4dIJAWFhKtvks8m56pV32kftvft9rS3Lj7uvf8Y
MDXXIGcm2MTpPZdxdBrDtikXb8m9cV2KcTSwsYOuUqFhFcQQmw9clu3ujxdLFuxb2iKrGzDeKPJb
x3I50Kx/ilBno/DpCuGNXwkGhgNbUfUE8bFJmg+Z+Wulg2wtIA6wXPZ7ko+IS8WuNl5ttNwc6mp8
GMyUPtRlosYn2zfNIVA/JojhR5Ktx7HNGuivzyy2opzD5pch3u+ERaKyTSpyJH7fOHie3MuQXMcC
VpqmqIN4S8++VvEBAeKtDeSLH6asYqT5WCXZy86mw2EzUAnWCVxDj7BfmwE+zSzpUfhRlQ3Rl4ax
j8xEa6Eip4qBpKx0jgflmHFEBVSraFPBmNjATI2acva0BSmziWpH3T5NUXhPXfdlbiM4Hr157szy
c99mnIp/rBzZgobtFPJVXZpBUUSKQ9pBFOFLtfvvu+GQ8LnW+HiGMJS6w55ZXnkjKSmT/QUFPNnW
n5m6SRxwpMs17ovOaFl7I0OazgvS+TUcYYx4YgOcFbhrAIniAIzsLdkGUa6T+JIQo0qOzCqXCZLm
TGmec0l02QvytHvxN+dbgniQhmdAhZUj8Vjh3vCmgO68lq6JESyi2+nt/ZF0zi+N0aIiLk5qiNOQ
PIKLjpuohvmKGO/0LyBiuDzS6ZffTGG5zduaz12rynAJDn0AEWhFPZ5RJOC7hZDhpwe97m+eHJ+y
Pa0zz5+P07z6Z62srlTstkfrX7pbIgnxy2B44PBIoWrDiNsMELCge9lQwl/WsYzAzpUOqfc5yjrk
pCTrC5A1XYmwmhQe0fE54QZnkN4/KJvnt463yQNp7cNiM/YUTs0xS9b+VRQpjFXTGHJdBWJC46mu
Dj34yauPJF7Gzl5W5HYhZeNhkSeAluo66XrIkrchTb8TMapj6uhR9zN9UOOSZ9DpDzs33cEXKCxk
iPIpmMQD3+1FLtH2ImEZ5mKYX3fmNZc2HtJrvLTIr+JyjbKm3pc4qxVFoqTk1EFyilAHh6iOpApx
LupqnAjsfDfwHL4Bzr8leBPNulVT3JdDr86ejdlLsvPfixdByhn34U6O232ypGvtwkhXvpI/h92i
xOim6Rh56XcgW2HOVOR/CdneFDOP8nDop6PivFj6VMNw3x4HJFzndoDyEmdfx5vZ0YTsW7SNX+Vq
ghzmGjsiK/0Zjtib0S62SKWEZbTvUz13dKjGeY5gzQaPPlN+PVC5lcgA5yNX3iGwlWh7fhiyeAC5
EBdyUFmRQWoqGj76sILhEll80WvChl8jXX7G2u/ruQnukpGk14jbYw+a5GRSpYoxEoVox6gOA7FW
UYIRGh5SWk6tosgmFDsOeHs+9KkohoVFxeqnEzSrJajBxfyAHz0XsAefUsTiOkpFVziiVeFPBvzh
MHd5R9y9FF5W9LzB4YF6yRMFh2uLn1ggaxKhEpW6B7xgyoQjui0xkh/XSGRbsQ4rlukZSW9QLzx7
XkzinxsWtTnbUlIBTC0mLe+GZGW1c/0ZrA6rrEdlPg4LbEn44UErwzxjGHSb1tFDxMOPxuLItYAj
RLgpcAb9yUfkLFIOUxSCbp/M4rRbnO1N3sabgQqJHBqKYDl107HRXnuOqlFgOIef2W26/aIWnc8+
UpERzk3hg0ut7N5DL6DWYagh0SkZWHAIfbMUdgcele1EXbK2u/R0Pg3WvBsqh9revMHYX9Miabo/
HHc6V2v0Y0t6/7ik+zkWDhW6ZqycJ1drpsXV9DEoxS2mOeUtO3le7700uk77pDScwjGMwY4QSk0x
/KbeULBNxddx3kgJRCXOBw/8J0nCoxoPA47SgzcgVY0MBm/QM0XcmqO3UA73bIXYumaVg7M2T5Mu
WqJwhrYz0sKJd7nvzeArArBmGuX1RJpjNKbLqetRUHkoi1gIS9wDp1RAG0eBQFt+4BLFJ6NxFZo+
O6cQjB8BUb36oNLykYf3Yo29Qzojg+tC3dSBDiryHm4yqKDPyGsMf93bug9U2SlG18w/NCb5Q6dD
UHUpkMGAHyWXDA4Ivw0bE0jqbD1jAL23Yq5jlKUPyWThjwbTNTTGFIIwILSLulpi7qxu5kM0ukts
R3Gv9wD15x5QKAcefEOw5Llxmy2J3TSSkqnF4OWCsrH6jTpcKqkn3pS/qEPbrNDL/emyT21YjuAy
ysQm+/2CXw48zXyOKb5aTdbke5buZeMYTDW+nMDFHFk4H6NMh6hwvaCAIGFgPaB27Uw/5zTmEic2
sKsbNZ+3HRwUZ1jRBXKsXEfd44p2ixwjTlqli76CWpirId4fPTJMVYQqrAhDBbCBzkORTbG8Nypw
tXVE5SakWzl3M0rQKG3Ovf3SFWTywwc6el25Nf50oBsIktbSfFl0dAhjyO5ug5OjLDyTVNpnBlTw
RWbhpTf43XTQNefGzwq1LdXk2a8cP1/hs2TP1W7KjmWXdcvekr37ESztEXnhgqG3+/vi8zn7zxc+
n/OErzEiRFue+r1XxQpm9DSPZ87C8dzRpBWAbbD6+eTnQtO0K6aJrMViBlOPQDQbPZlzF3bm7O3B
LDBi4PFfT1LPN2eNsUsg08bq519ODc6zdobJLilF/b0iWuRNbxzce7xbDvulGTFM9v6Ibfj85vZz
cz5XfTnIE3oPMIAM6vzXQlsnxN+epA55KCfdT69r9Vlj98574j+b1elDnIxJ7YVT/fnaX3/g64ag
bFVpMcGS+dfWBmyfRP654Z+L9razdLFXq3mHtJ7MZxluWNx+9hWXv5C9O9K9Gc+wVV90H8lDcnuU
9WD3CIEUenv0+dSaRuNhYvFLLDuJCMr6nPX9eOJQWGeI8Lusx8jxo21gs2rJvpM9+fX59v52ZFSc
mjoYXqc4gnqyITn2MiAPn5Tdn00zj39v/IDp5wxn7fyvPpD/fvi/X0eJf/91e89fT/7XPx5hckYz
TuMf8//zr3Bjp1sT9PSff/SPT8a3/7l1t7aZfzxA8cxnsO2/IdT8nhYx/7uB5faX/9MX/2ctPJgc
KQJO+N9A4u0b/tHC8/c+7ltHzJ9v+Hf3Dm7zHCB8gium/54g5s/unTTG7KVw6DBT8+edU2+T//67
eyf4XxkaYwGwgLLHf7cmzD+7d25zO2YUrVxojyX/avf7987/4yCiZenPx3/v3on/yZMnmMATs3Wj
YYSiTwg3YvnP7odm9ZhthyQ5DS2QuTR2Dw2QmNwmExxtlvyIFld06Y/UBs8qG/1CZMj+7JS+6wyl
EG6MaIt5ZQ2MO3vSzEG1xetZ1O2HPrWPYpRJEaxbcx4p3Y9DividmScVoORWqKXyAIlrsTdhj0xb
V4y3GcDK+3EO+8IJkHGJ/9H3fltRJMH59Ar0Q7i9PcoAjASIlHMwLeH/B1u+3Zzpb9jy50+C+bAy
tFsluA8QuR2WvwO52ZKaJliz+LR7UHJZyCH6CbDbirt69LyaDGGYt5Nqqm2P7n3WHsO9/+YFJCk7
JeFfY09nhUJhyQbsDbtm0PGKCRlR2I/kkFrgFiwj744ShTbL/z7z/i+H83ZTj//YetxxKkGljDvm
+bifHvrC/rn1TRsKqJ1cnxrWvEvdRChD5ZPciJ/LORtrtwcPw/p14BSpp4KWoaleT7FJv46dt9bB
DXnfmIDttwpd0DEE4eGOy9yjcuyCHANCGU58z6X+YZWiZRR6GnoYK0YG3xBA4SUSMLVkt9dBuD/x
QE9IlMxvmfQTKJf5ogUHgDluF2fZ1zjc7/o1huq0pe+w4t6oAj4x8uDkg2zNLTkFfccvJH1k7ZgA
2lmWA8/6t/0qbLMfPRuepNdkJU93UnhTZcHwAB6Egw7Dzt/jH6aFltYS+9MN50WnyPfxPuihD6kX
GHhznskDYrOczL/CtoX7iLwo7Rp3YoJB5ArlUcTkq14xNAWTRmrVdznxvig9k8KG3s956b28pXPy
0IrliJtWu8K3mcznBlwxW/yrXnG2YKjXOJfpycXkdQjnvTCbVFCVsdEjVES+xE+xHH5C7gRgs9qa
dgM8Pxd8793rZvs477f4e9qe0OHZYnCdH3mSXmJfwWQwS5P3ckLPV3pgovvYdyhZjWjz0cSwDWLn
UJxPdzoG6+O3sMOTPYTTMHzfe5eCmMLIu+9QgpFHq8TgWMINLPSybZUewyWP03IGRCSzfS/kjAQ3
6YgouEhBPDWLLoKwjJrgypxenpA+Y4qS/igMoOAO/NsOkEbY7Szp/KMxUDRbIJrzHh9a3PLDI3LD
R660bHw7HPZxf2IppCKn3Ie0b7CMdCH08EW5+JuZpx9U6KqLl3eabmlu5+HX1PGnsAU3HHD+gKQO
Ev5iv6KA+thRm8eNy2f4EcXu7RVLlzKJm4va/SHf/PidckhJY3infUg/YxfW3IF/6I0H9TCA6K0C
NEjsSw+JK3W5jt3Jb/VhB+HUzxam8lK34XxtR1PPHoqfDfxOb37SEDChRV+WfIPbICqQgd+9IKn0
spz7qKt2MIljumIBDX9DnrKxUeeo67+huhJwiJZTgoIUHntbxH78Ne3pq+j5Ofb2a6dav2q3DvJa
x3wUltCrpXuwfHzuyPQd0OdHK2wdM3GAQcfyoV2+zekxGiZ8HSWA7dLjFARg1LImQMkBADlrEFjJ
6z42fU7FjylN/2iwLUa48xBH3z2UsUU4I6BTuKbTlj1ym7x3OJ5B1z70Db/0uqtno9+gyJ21ZY9A
9H82CXZgiL/HbjU1DfqyGZrntFNwE7wROSsUWy95FrGpZqQ78GrhebGGtMUubS1Z8HvAlZen7Zbl
NhZv6JE5EB9mYUcgECc+vwGgcBqA9KPbzR/ziY7PdBaHoO/xGbPoEDUc+HIRPYwDwJkFwK60T46m
j3zrn24VdRZ5R0WzMlCQAl2ysApkJsJ1Vo3rdO94H0FtB7YTjTD/GhRisO9z0fwIE3n1hhbeEJAY
4rY3JWCx7E2CvHX1H//1vT1qk4aMh9myI9u776IHFoDr201jl0O0uRjJT41oqqgDwAzDeI/Zh9Wj
A5iz/RaSaXQaWfxIEADn4LFRwdPthS6j7/0KW2nLfoRz88yIAKZqopw3E6jr9Fu6RVeWXhpQWFPG
DiBg3/eT812TQ0tFLdzUo9i3igNdazWQkNXzUXkqUo8hlC9KjCygXenDQtrXZk2CY4c6Cm1SoJdm
kqGMvyGl64OfmdMwB1+jpIo7g/ZMSu8JHb+yzFx6nrzPAiEs3YEcku8+cK9SA8PfOfp/h8xUEEGK
tgO8SQdYAmqBsbnM9HUyVuVJ0IKW2rvTinmqCtwvAZU8oF+MX18i3h6FCNZqG8L1EMXRA8jGL027
PRJqacEG+iUA3Nf106+WU0DGC9iXacjHeQDaiBXToNyzEnXi7SWX6WcVZ9chSzEGpnMOBudbuDEA
T2gE6Awr2wwsixd7a7HJEXYF6CrS7x5gJ/vHFi1PhGfwF+UP4m/+eTMdGlsIucKTxdDON3MYI6sO
oUse2BwTQG7yNIrldYNonjPfIb5g7HEB9rkPfkptLDSusaS9TXMaJR/9NqFMbcLvymu+mna5ixrA
SEM0Qnxmfh3FBJqcfycphOQwTDzQQM4rFjcAf3fxnQr7enXpS5dspZfSd5nCQllk1pbfOsW/O7lX
C0mi7wkSkW5uDwZubt6gR7VQfB6q3tB7aLcSFjlORTWTxz3FDvoRI0WmEFnW/tjy2aDFkQCmm2G2
8WbNUxXND23oD5DjMnVHBhCs88R+7an/qje759iHLb+d8B66qwoa5HbxxxLTkEBVJuNv7iuTi2D0
cxdNlQQsxQJQjEzj8MxRU6XJ68w4u9rmRDdhcyPpox+vONjx+mvnIGZ06OrQhW+tmYY69tiC4KKL
hdLXlWAEZekZrvU9NLq4VXBtkwgyLLYWcavZ5++CkL1OcErcHRLR3cGW/LqjdwuxWJLcC6/rHL+I
LSnp3M8ft59ubjqGAO7Xa5K8M7382j1cxLL131fw/4k3rNDA6VfodC+SkhYnelBNY/BOTagO0B/y
ORa/7GD9UiHbnnkCvhotW5nwHtfFfosxIILTifK1Gd7I4LbCCjOCSx2/pGxHxS7uW6JPiyPPXrg+
dMrsOe9fkX6evWV7bVqegIACitTsGbou8gnvyneWvH3uHYbHAj06uRROnG5fi+7+Q9hnL1CSfk/d
hnN+o18UfDmLPSTxBDMiPqbNPXH6wcsMNhzN0C3MwAbG0mxSDqwsE4+L/bFbWGGsX6baAL73SVQR
tcLsmsDWyBv9u5GosKt8ikYynhHqAxdWelBvwDg/dk0X+KkBRLN4K9AeFOZh4sZiWDktZsPPwC/Q
18C97ugRZD6ZGQ+KxAYtlxzahZwvaCJ6FLixF1wPcHJ6CKdShdE5gJJVGSnKZLHq2sfiNZjRmIMO
a1v0cfQzRWf1ZZVbDnNprXcu30JvQa7gcVG2cfra9S3Jh33CYVzmoul98IDFMMDfaJKuXkZQXlmw
grMfFmA32W/OTFMNu8+g/OOHh5nIry7cw7KfzJrjOoTq35h7QF7+8zBsGAgZf9Ky9+o+A6ujIBwj
YC1ToYIuF9NpYxPUNjRJTI2JgK6ik2ULobf6qsNBhMOuqXcRcTKXDj0R4DvQmC0aeUelfmlb2pdm
F3Np2/ayiNCrpwSXh6dhxRIQloVoWnGceQgwCkKDBG6aIHu62dr2tvBvLvdfDz/XAkcuhqy8/nwR
bBgwLOCX5eeL/3pD9CjMviEz8v/+EZ+vOR8MH7Xeo15iBaTDz+BF+hjbo7plOzlBOA32wnJoNq26
MTAh2uTgYwFivy3C2wZ9ftDnQ7WFj0PX2YPGzDznzRra55+rvd+gvmhUwdL0Y0sSeR7aqCkgeauK
dqF3UiFcc+O1eUSprvk2xCdqsjhHAQfSZB5eKCTiBX7vK4hF/Cy3j799zOfa51ewIMW3fT4pPD2c
wbRC624QmJjXa3l0BMBwIH0cL71eObz4k0X7FGQc+NddMJwy4/uXJlvABLTpft9lt4opSlQdedMx
5fF+wSnTPhgvaB+2tA0OnqMUcWAaKqF0ULBgAhnXMFFtK2h2xWBP0mZ/AeXgFVszh8+UYR4F0y3t
ARkMsjmhbcVWl5TA41QZeHHylIQBP4eyh5cM36Bw1CqgRUFU8RBYygjwfmxSjbx9vUHRnf/Qt/AS
LeYp2LLxFLOMX3lrvszS25AlokFNhAew2frOnyOIphLJQyoHAA8uO3iBSmDc4funZGPX1SYf0Bd+
7mYHsCuRpU6mOS/eQUxCnbhMFLBXFT+3QXfO3AJaF6bTlUyIDwN4PrSDKWSBbSK+7RiQ0i5Kc6Gs
uehbnI1TG1WamScZx+YSBkA8g9W8gPDf7tYdxRQA8ekwLzAdCaSOlhj2ADYetTpa0FHjx6fJNt3T
nM0gZXHJINUYftj5uvdedh5jDGCTJ4fLECAT6zSb3pgDE916GbJL6iFQtFa8U8qeAClQCADdhq5U
y14B1f4RacTvdVIFejznU7Y2aCO164fuJVCwle53OEXSMg2hMK8rY0cSgv7H3FyYOsKjF5vrLOme
3awgnojhHSoMyj2VoYOQ2Me+77K6X9iPZAS9oMb4h9hoi35g21cbmXSpZt6h02/mQLdBBTRsM+US
3poYtXv1CPD0foB1nojwOcmy9BX9NcPJs2Dzx/DW5jGRx82ZqEh7BajCdshYhy4Nr+q2sH786FYQ
vW0W9FWyz+Ebp+SxV6s88mW7m5ynHrOsuV+7QBxT8CQXtq1vgMrHM/LyZt/pYwoHbOmeDebQvnJB
ji1TN5zDPTs3gJEwSXBeVfzOCYBRX/b2sCZRemo3+HcrYWEF6xSGrn5vkI2UGMSi05R02UnYEZCv
Uffg2EQeSyCDRGxgB6NHtsIq8qalRYkk5qOYQqBCrwG63pCjkzs0yrCHMKRTzkSIPhPLzjwGeNbK
5tdse/UcbOgvHiytXRv3+Q7y7+QF+4c1W3/kc+1t/nhahv4SWeARCc5cMxHMFRK9SW7PbZtEJwpE
5EDb4WsDy+SZDkuJzs7psiqUoL7kpaI4IeweYbIUyS4MqgzN8QujR2lo1vtkg16Sku2JuyA7jMk+
gZLok6O/o44HS5LA+QrhuHqtd8EMHrNNXbWglxtY3vK7E3P7sGzpRyOjLzZDJrPtBiiXM08GZy6w
GnkO2FjuC2bxCYAzK9suhXQ7kqO4QVeB4d8iPtpnOGyVN8NNlAN7An5230TSVnyYBxQgwDB3AaLL
uwBOwN5Fsqvi/cvuC8wGgPbQmgOag1oK6WWmGwQF4OluvsTorbrA1hrMU8LlI0dKExQNuGDMbwM7
DTy2qttt8C+t5x6QT3eH0QzpCW2ie78A5fGVxVgtvIpRd9/0e3g2IgYPJMOs5nNG7hOyIsqYwdW+
35zjhQxvibe+zzbw78xXbTz+umwLgA+9PDboRoDS/11IP3n2WYR+ciZimENBpUEs9hTZ+YyZD5Bk
r30poykEX9XIctrSX0xKV+8rsMNN7CVN9kOoZpD2yETQXg9pjcRvLpPz0SYW5REUuE102RFmmC3M
PMCxfINHf0dtAyplXpszHIJ0VheJOSjOu5gu4Tj5T9As83TCyZkrt6IpIdNZBmoZi881zq9KY0j2
tIeOcnNb3cwVJXCD0bH1zkAcj6uz8thlymG+CmhJntmyBLjOsBQuWiDbeJhMQbT6j8ELXDX5QOY6
6MV54GdwW3oY0OgmGKPzv1b5rUMeCY04S31KB0yE9BAKdLTvqbv1j+BaW2aQEFsPlzZDAT/fbBCR
UEBcmF+mpeB+UWGkxedTnwt0in7ZMDvQAV78KvOYh/vZ0tD+udqPmp982xe+hOXtbovPNaClmP7I
3mCQz8ezE7zEXCUS6Eo6nGMD3+tzbUAdjgw/7scz2ViEegek9e1PFs7SYtw6kptb4qKJhfmEVt7S
v0G2n881n6nLXy8TjP0Vm/pvCPOkSHq0pvz14ucHfC7+47m/Hvp+J0W+mi4sDEMN+tdb/g9757Ek
qbJl0V9p6znP0GLQk4DQKrWaYFlZWWjlaL6+F+S9L+tVP7O2nvcgMYgAEghw3M/Ze53Koj8b5PL0
5w6p3skmy4pfs0pJyNZAPu99b/3bSsuHtmR2WHCr1P3zDJavvw9oWUS+XzIEDoW7fBF+pcwGy/3+
B39s8e/28r2KMvDkRg0Ujrm3SEOIdUlHFeUXkUZCC2fnqi5ClGbz15Vuc9l7h5OMxV0UWPIeG07D
oI6J5UftgeApybhl2Z4/HGqf0J2fFutyREy3wg89559b3qIj/IDcfjAdhLLqfAfwXH04hHzWRjEW
+PAkpTiQ1uCLQDDA98VQIKJO751mOmQ+Vg5Jy8IRn6UgKEBigRBASepUl98wyKH67X+GWdFv1BDX
lX9u1fKQY8dZ0bHgBTkaKk0G2AbuolWU0k83ukc9ybCFJeV9FFm4A8sr0A4v0JybQiH5VyTFSumS
C5HYX6L16i66qfAVrIZ2lmeb0Z5h90uHznJFqsBVMu2HWUt4ehBCIYGU8MNx/pNFspssuVQNH8ms
n0Fdh6dQakEuBDb/vRnPWiH98k06wI5yn/f6I8iLB5Qf5bpV7Zslg5D7ERHetP/QesMLyKS7poqv
Sv+0ByK5ht1dMwS9arbvZCJAsuhjbIvNp55LeKKGoxUmx0wKkM8Eb+p8zhLpCrRp2NqOlhGjhzNC
/lvvNfT/4nbYDG1huEGQ30sJQLWB9CiyThAISO/1q2q0T+iItZBgelo9daNxZxQYyQtd3zaR9BOH
pTwLLq5qNdzbyvSYFB2eOIxnK+EUJwzMWMTEIaXvhoY1OZSNH+wyB614YHYXEApWgUohqZLIDXsG
yMjZVrWpnStkhV5kNvQ7U01fWb5AOYJav1cYDTjpIyqAAHQZUr2joLPllgmOB4c4hFNNmmvRJiGU
pvsfSNVdUz2OyAp/qQxNSaSBs3sbpX6D/26vtP6lMjB1dM65ySuaSW3unl9kO37Q8YmurMK5R3kQ
j+fK0HEndefKNnZmNHpO84ZLSye8KX30Du6TTkm2RaA/lfFTqcbPg48OLvBbbWuX8VFq62zt9H1M
7zW6AwXre7ZZ/sBKxyHjCOpoSLZajHJsbLUIq7WJz7NElderlcJu4Ej4JJPmlJfbliQhMnwTK700
BpxDPIUwDTd6QUc+mAcyZlH4XpX9FOhj3Qlvg4tWLNUdOtGQTrKkxocYcwHLPif+NDIWZKR+sDvH
He8cKZLdcrJ/Wm0KyEBvXHXAaeRX6MIL/1YVfommPglcQooPtmaOa8vwH6PC2mJ5eGJQtmcsAfOn
47eDIFSAnzNuIo0TxtcZ86RPR7QHn0W0ScLkvkidX3YvV+uuKEnjp9EKszrtgaO+1fB9Vno9eFNS
xq5ORNVV09ydLLNaIekdPIv4vfpcpIKgZGYRCEojMhI1phF5qJCMDEWyS0pU6eSfBr2FtjNVx97i
ujlB8jI68r4dIpdAUbmauARljj9vyN9SXnIbdX7WSjNj0HIoDeUy//nxCHKLrisBTm2dNLxfJUM8
cMPT0pght5ZoulWCVk0UhOyqlCiDmHg5Fuj9dDFgd5O10I1i0y3CCRVuWnioTluyN+bgChXZGakC
3maWRQ8hOGlYlUwHUssoqes04M2d9jmB4teacM+xxly8mWxtnBWWg1cktUP6tl8LO3kRhEfWWiYw
zorq3k+t3BV6ek0gENq+9JLBZcHEzXNlWgTszDe1cEDDzBdSiTvyX0Z2YbRCVsu/7/TxrTacD0E8
hF9DebO3gRjUtZ/5q3gaPhvykCJJ7iIHGSSSZtc3g8c5IU22q8JhEzZb20y3oq+itZlVyMITZGl9
ZQ+u79OlV5JpWFmz4W/s471mh5GXZxkW0mY+fTz7nl3RUxeaQSTP2qYAFzahznhw0Ez+oaG5tSHf
NJLUrzuz+lCrsN7G6hisK3lfk0gTKZrmQNXJ+em/gF7ss8o4Gp10HeaAfTM/kXm7z9MiQPuKxAS3
yCp0pA81jE9JiptmjqerXQxOgFDh8WxjpzQ6hNAlcltoVztnaEooI+NHxRMkCDtDVXjqIkI3zRi9
+sOvQUKynIBiAflx6RXSuxKh74SbTiZ0Kpu/EkIGm7IkdUBEBpFwvguNKd8xchJuxmBmQO6CR2QK
s2SjE4NdtZGBYJ2scZx8aKmarkHOEBGMEUg6QX87CfsjoQ3FjvNoJcoxm3gaVEW9Slk3rFtFf2/q
NlrxfEONqTkmvEJeLmmR6+fmNU6y1kWQhd1kaDyedq6+aUcuXYS4Wn4K/YHEWolPUWQzzoUbwpfF
JnOkO5vHcpWVjeI2Xcdt78PE0cBWNdIulT5Fiia5CsjstAZ0IwV6GTCN6ilJr2nhTMCtehWiiKtp
pXpGxIW3o4Rn1F5kGQty2Y6Iu9uzg/cHEgydpGqic6CmwRfW7f9VOQ9j+flf//kv1Om/kc2LyEaD
dfybNuJ/qHL+ruL3uSiFftvkL12OolBUQ5tL0yi8F0xwsf/5H3/pcnBPfAtx1H/IMi8GBxA6SPSl
SPTfQhyDrwyTTwHsqkDuzP8TRhedyb8qN2TUPBZqH9XRqAamWsYfILiw0YcuF6V2DoNuFXcCfonQ
YqQiJKCCENxVJBF8i3kJl+F72068CJPQOImqt1aTKh79AnlwZwTDxpT8bd6oggzdih4NuUiTYCqJ
2mBVqKLmqR/elbCb5ZX1um3has2m8Umui5mns0tbJd8Ug/UoaONJ5COshz164/M22Sr2QYDkOSN0
XKmFYXmTKEc3nyL8jvJ0gFFi70Tc3DNIrE7C0HnrBsq2atGDKoJguNx31jrGQCo3knwgEFhslHao
n+haPxha+yRSuXjWHJJ8+XBxbL/eO20vcLbTOSBnTeuiV9fQUn3ytqAZjED5sCRoJz5ZZjfqLeXo
qzqkI4DGEpQxSwl7z1Fb+9gCTFkx1LuVaMibJMNnoMrPJIc2sTIdHSPdFX5QvhZFfRPJ4xn1CbiN
jv6MChbJRu23igSKkEGebpP+1WCMQcLSrNdkC8ilTsqdE2DXXbYwsRCtbNOZXNUmAWoZLcDHkNgH
aXT+94B+QsQddvfkhkhmuW2KDEnpRiGWrmTETYtK52KXv9pWOfB2bknA8toPIjQSWu5vHP2nKZWA
0mwf8blmHnsy+sB/XFM5As0xrj05uXWeXPWqgaBJ5giTZP/Lqnsi4Fm1k+bYQcxQwcl7MtMYamJc
C8SHGedDDKv3k69vUE2jWMlFDmQgYehYMFTpVR13fuu4hdxYK73Z5HWyVsmiHAgLxtvIInWtNXKI
nwlDQCcpN6Xok7M2inhtC+dsosBeSVai0UEgmtB1B/8miKXonCYdHjOuTTHF0kND7ytFDD0VWblJ
iQ6vLWJFW7jVSelZBA5uiF4cfQKbJ+veVhPS7HUBOrH9ZYjOP1dK8SOP9GRby8CI1NgBHmOH/cEv
5edA51UR2D3RmsQ/TvT49kS4yLUHOmyBTrsg7HV7wq5HTauwDffac1LaGwaYu0gYCYxErDWgCI+x
BpMx9/H1MXwYiT8Ej47Zd65Tady2DbAzP5MvaojjK6zhrvjK0J0Fv2Iftc42jFThdlIyeGalpWRW
072J3HgFGNm+4ah3NqHeFXBHY41IajbQ5s/IeeuTjQTarbUHLQ3b16rN79Mgf5RlqfOKDvOqEw21
Nw3HoeuDo1Ckcj9CK9r0kU+eW+mnJyA2YmUEjAF5g56VHjtOKjv1ulRoQ2y/2ymStCcbJl9E1PZb
HwUc3qLsWbWy4pypdgHYhZelZcXGlpSRdrEz+xTqqKTm5iqv4GSIdUCQ4lVOlXMj2+1n1ZbFyZL9
02QXUBvi1FiBqwvhOXANRjUkAwwm8BxJkEVCv3hVjdI/YogfsKXVdF/qpDr4NoYOEx+RNwFyQqGI
ZcQk6byPSj09wzPoV22ORT4QdecZjdStjRqnUNgV7boyUY77IrfWsJxw/ymGshX0ibw46wPyJP5T
0+jxQ8vgv6jQHXRqpLtJZtqHQiZNFtTTDefZjBpXQp21VB3eXpDZpzA1zK9JGseYKPx9beE1zfnJ
JRPpotI3zdXRhk9yRsZ9EkS6l8XNOiix+rT54BlGQyBDNhnflfrWDrIjbX/hxjruSUlxJE/BvH9Y
Jto814Z1jy5/nl2Wl7lcMztGIHb79/fjCMlvWV6+/178WnP5kAQXe1q++m12+WowECbXA7KTeZfL
Ksvnf+yx1YiGYL57tN+XTFwL0/eAQozoSFiSnvuaXVJzy/Iyt6y0TL63SSzuCLyEbEPAks2/v/re
5vuzZevlCytNSVq0hk+qKoWIsXz4749AWo5rWeHr3y17+W32a7Plv3zN4vU68rhjp5xP5s9dL8vL
Pv7tuX7t4o/zXLYZhF+4w+xY+N7v93poYO5HTEeb385i2ezrBJcVv//19zX5c/Vlxd/ObtnmtyP9
/o9fW/62+2Wn+DHQJ34fYVl2KiNV/OeCjPjkLtsvEx1suTybC//+wZeNlq++D7RESFumhtjSBL4G
Rjfn5dnga61BNwnK4SNstMQzkyYnkqn6xjkucgVBKfYsxlgt0Y/yNpujcNaIZD4u0xrOdm5zuyyf
fn/VCDXdmr50+OPzZdGYN1728P3t117qJa732x6BlpOi1+rDUCUMw+V1LKP2j0AUEHCcZyXIkH8t
jxHhxDCPyM5/f5j78FOT4vlrk+WLZTtcVMpmkPurn0QO7QAOwkOQzcAVgK80/QzMU9s5VnOQc6xT
VHXznJjDnVqr4ZFH3+apGdD+6RI5/oBvi+d9eUTLpSkoVdDfqsr1LY7CQfuaJvxm9IHzvc2gu667
T6v+pCXHvpSPb6lUov2jrmZ+mObJiMH8awJKrPi3i9/rLZvxa5SrpMth0lrtboa+DXVt7fUSq5o8
/MhDR2yEqInUOlOoYfLvyTCZ94XPaz4ya3LgKm2HOUdMUcxhZpgXAYK5utnku7HfanRxDnbamgfZ
kcyDY8W16w9t67ZBAPh9ntTzxC6SAN0xluGdXsyGtrZj5bQ7yPPcslg2k7Lt7GIvDWZ4XCZ9kThu
MPI2LzoFSCRv4ByAJ/p0um42yII5LTBPrInMWe9bu26c0AD8c9JG0q9SMXokzWVRrMAhRFvwVzei
x80/ahO5dAlYwFDasx6DseWA8Yoh8x53ozW5xHG0VUtIl7Qenc1Gw8hXqYp2sKxaO0izPjnrYxlA
iooRRaioUnsFzkJXvSqleRb0SHidcd1iCNsKMtWwDGFCa8lssq0aH6mz6e9xJhsIvw8OnNID9SEs
nXSXhXDBiw1a8nix+sxzPSJ22DcFo3qWBrULkWTJxTpn3HLIglbljUWuZ5lzCCNtGROcu1Lrvn4D
7uyq2QUtOQQ6ACOmXK6/NU/6xlb2VXpnz6YXGXXBwZK6OXiWaju5qvvtcgzjbDxKFpNPP88uy+mU
0zWgm9fO8gp1/jGMyrezneKIyY0ijTjErMtwsiH7bRKMoT1Cn9UvvZQrG8vQHa78fH8box2BqFdB
Q8Whg5iIe+/7Blzm/vhsBBrskVqeULnRGjoWUk4JBja9QAQziM4P6nxKvy2bePTWjM8iDPFz0sCc
z/vrdOaLTfmGvy67U/YIeKbex9bOjbWc3nLDZRPQpNXX7zB/Y/t7PSTRAb8+OywnvMx9T5bPmoT4
G36iFyCT+SGMfS7JfM5So87K9n9+OIiSrH2DEGB56pZbaJn7nizXYFnkbUJ3NdZ3xkykBhZdHoKK
RnyZfC+OqfyKTgGr60iUK+qNybUNWq6vWU2fFb02kekxaquDKiRu6OWunid/LBag3TIt8GGDGYLG
rP99Mkoh3Z35MyA2Fdjh6mD32kC9g179xEmKzBTeKhAtJiFGjfVAOBoATuXvdMhBQd3+KqNEX9fz
/bRcv26+f5a55bPvRQJch1oVyt6nxv22NcxNlxBslSZNxQJuCUQjpkroJy69mOg36k9Dqbcj77zl
hHQeaaNQgPbJHaKemkEgOi819VQJYVuqiOGgSvom1oXX4Q+0fczZameZh2gESTmNKilncIXHQYtP
QRQ/9H0TkUos07UidLFaDhbfdABKbm7QbdXcLWfx9ShIsoe8sITLVjdeT17+2FoDQatR2i13R6MR
pBvC9IEsQ/7V+i5z3zeDVWnxQb/P4eu4wg9kb5jHRnr6Pigkdx2RG0drnkgMBqWqAbNc4Nxrlrca
YtgDkbccORJ5uMreRXK4QTPw1JaOtAkETP0q1VAnd6HICPkZp6hNh+0U9vGxgf+9terytkrAvemT
JfGcpxLKH71AJ9a2HpopBLo2LUhnFXhmJxVRqhztlLKGb4Peoc17XNNzY7FkcXVfhkS0LEP8NlYO
AX3PQUF4yHPcObpiA62y6fPKcwd7mN+q8LcZqbbSkxYTclS7S5rp3Rpx9Y2NhXRF/BRd6VZj2AsM
cN47ALl5rObDIZr/bz8VmlvJJ6pfeIGFsyIjqq40DT0dE5ZeLQPGnN/uqLjLQ6gUFCZolFNJ/crJ
XT5bvp3ikHh73TyELW3NNAWPPuLxzQKWqfUfkw67Rq0DIqcxOlx2RzKgP0RVh4ChxmwPUgh2JVZy
OZnq9XJguR3X2zZRT4VTXAVxgbU8kY+UfoU1tJoQ4TjgyHFt93Aqg17ddDbqVTSiX3nNJbmZS1JA
BlP+1GueRVsA56jle9uvoh3uTgz4h3SeLHPtmDQH31FIxyKs2FvdFQdHvI5D9CM5bck6Fyn642UF
nt59Yr5bnWg3TQxVppN9r2sie4cTt/86t7BE8i0PvU2sd25050mHa+LQEWTx0pZmZpyei1E8BVIz
MdieIB1a5DcsM4GrATJwTPzc1axoPMcNpYY0YtF2w9thuTrZOLe7KArILUiFQy0kJTsw2MwOy5xt
R8j9vj+EtpkdYA+Tx5Qxfs8rq3Mru8x9T5bVCE3/ve2yvOw1iXLgVgo/4Lztb+sts7JqIqAyzV9f
2y6fZXG/j3I5Qcb4kchZi50eSmhfNIGnj7pE0jS+z8GmnJ1ZRTQKjFJxfxcLR1prak7Y2ppDaNK4
0XzEK3hUVsbo/Aj67GkqkeJOaW97LVoiclAd5ompMklrl89Bm2NsR+RCdg5feIvcAYrYqtI63yPN
gng2FR/+UM+FUJy3ghoVq4JKASts3Zar1y0ScZ2YpCQnw6GnbszdpIYfSrwdKO7+Vms27ASgo1cr
DMTZV7Bs50k0vlsiOkHeNx9VYl87QkwtDAejewMttHyPDhqYtEIhr84X/n2ltI/mMA3v0OpIX2W+
RcGFsr7kdZsvIZf3UC3uctWXT3DfyCrWkbFv4BcBPkioJiBTgKFN3mvSe5sWzsAe7mj+iIvssuyV
q8atHhn62YmK/moQF8aRwb+jvNBrGOvZPch89YDVKEHCTrpMbunXFwhboeJOr5UyWBsqcbS7qnam
p57iDctJjE0vuUhKtVNZV8oNox8eCPrrN7YJ8KpeGByy8G+ticJR7RBSFGQ+2omYwuSYyUsmiWlr
DY2yVdI2fDFwxC1H1Y4hOf3YBHZkpfatkZDY/7o6uH9XEfyNmy4YlVOujcHXLkdL33WDoT6Nedzs
0D84mwR4ymsGumDZMixsAGi1ph1qw0ru2254Wz6XU/TmWeAPV3XMtPNkNr2rz1dGCYuLjcf8kchg
sa8HEjGKZAbvYFGXc0cWpK9h+Jv7rpfbhyiZ7pYd4tXP3M6wm0s4luYFH1b49QPConxUZRRoFdD0
dd2CwVQM8OHLJYEV4IRq/zaZdrNJVM3fqRhzHyc1PS17nUJLcZdbrPUpWLHcdsuGcDo+iEardzq8
m2NoJ463HH6u0L1UreIpKkzSQPKwGeED7UOS7bdxQIDVGbX8I291AGmh+jyAV9owUA4OQSyG22BA
eLGs0Qb53jCl+EWK9Hijj6I6wIBKbmvJIGcuZ8VHNOhb34jGF7BbzjrUqon+G9FRZQbMUmXnaz8A
aTaDnoav9LbUdRxo9kFx/PpmLtXytR8jKtYxpOjX1CASJpGvpP+QhzdCBJG7/KcgK7xA7vzX2rHK
dVJm/ZGBgXIlTJyRYud8xIDQHOXdWzCq/Ny+yovezqqrjFDgax+mhQe0Mew3FPvUiCmV+JSTmb2k
0LC/1mixinRAWd7teqYupHpzysZIvhg+8ITlvwy0AfgE31N4al4+SNqpNsPyYtUkg5cDdbqdWWvp
aVlBLtsa94WIzk1jOWdeEf7XWrgtyni0fnStmfFOt+pzYjcTt6ASE8Kv04/0rwMqlJBqNr121vS+
OKf8Lw+iu/KDuObX8VTyzNmUwosvCf8URdTaqTQ9/ZFJx+V4lKnUXPKvzQWBsXxq/ZDqDFOqvnf6
87JCPQ5Uc5Er/dIoY3nSa9DNTdDIl6Ll5+koXUXoXvykS04osm9kpNlhybttqnfZlHd3ky1BwlLM
6ufM60rNVn+vtEyieBb7qLg/jyDj7XUHpPJJaoK7r7054X1pF8aTLyFxJJuVHC1E3RduJpTgoe2/
2/xYy6qJBhc7wx6MMkbvdqAboLkWhXFXmCQ0llXyYi7QqIp33UKtUyaVuOBh748JELa12oGHkNPq
ZlmVp+ehlUXzRGgl2TQ8EodqssNrXzg6PZ+8/qFhBkO8LX5qDGox2ZrSrTKO6o7OE9pMU4vvrYCQ
dE4v/2fGXSk7nfQWS2DAAy+V6uASWgNK1cDGuJbxeOmTflkuj6naT50sgJjXTYUralAOKvLQ61BL
kDmAetMzel7WnFp00W2nKLeDTx2ifsTK3CAPH9qqve8tsvzLaiP6eTgo45sUl7XXtY1x7vF2nxBW
kSPzrfAFN+h5ORendF7krtUerVCipBlVQA4JxbSuCL57NyJs86F05+UCVYzkVpQlEbdd3Sf7KOzG
bZMExn3UTYwJ5wuDBGFjk656oy7YgNjb6aGLSsXJ1+FZG1HdvCgZ2vR5VSJ171GY857M+uKI8Sbb
KtJQ7E1MS7fmRNGWsNT0jzYTa9UR0mvSwhfrm6I+5XjrkIslkUcnsvmR2beAZIyPQUKj0jmWdEXa
g3ak0sOND1HpGTrGedlX2Mi/KBoZIxxJrW0NXnjXTry6rQBiHUdtfHSRs4N/qrw4xtStJzMcjvGU
B9eshhbwtY/5oJbFNnCkC3n3/qjMTdOy2bz9spoWfFX9+v/c+P+WGyeFAbPgn9yA/5EbP0c1OWwR
/UtC/Wujv6kVFAt2DEe3KAdgqiTa/0qNO8Y/LMtRHQp38OHfsAr5H6aiKJhwLVtTZW3+53/nyE1y
5DpvWFYgjf5/LDWrqnMm/nc2g+xYMzCDMaxNzTTNkP+gGwjFjKu2CkKcfK1r68FtqeTNdqGggBZr
DmOSGlsj8bfL0jKZCZ+MFuOdPCblvlN+GnO8Z5mgVCGSvMzK8LxcuZkuCe4nXw/x0jWYDmK7eGt4
6aFVycVJmQwCcdmnWRcu6VhxJnJFQohs9Zg5jNJksWLz+OQPlGEYVK8zW+XqZ1VE/zmoToR3V7mA
pJk7bbweFYYZdjvddyNivHKajm1LWsZMTAfhumysKjvrPaXwqppodG0qROYc4gdCHZJrAo6htw4V
Id5neTjk1QiMx0kpwsjGuf+jLoH7IYE7TRj/NELoZp0AOZgQxhXYm0lMj7kHEMRckajvD6oBnNT3
S55JCclBEzhInvedUPwVWijTtSvkqxKuGI1RR1STzE8dREFdMAB58K/IgN+VCFVqK+KcUKf8qakP
Tq2Mm3jMQU9KYwLVComhamBdmGyGDoUOayyNs91UdrCeoFo12KjXpNg2bXEsNepD0Oz8MmPrLqlU
dU+r6UWdTtOtWTcpvFy7HPeNEg+ebBKNSqrC1Suq46ltt7WndW1P4TVIo3W0lmFYeBklHasczLk5
9j7eTrN2QxVsSVxZN5aEFzVv8LGSV8RmZSZepOCq6xKOmLAv0Gk/eZhyylFGSt8BRooPGaZ7pZ3e
a2j6Vf85MC7bZz5udIUiUXgm8GansrFOi/Te6CmHYVcUnMsRs5OSnyV9oYzHpBjAR/ng5EVM6ZEG
ORYKj2EfSulhGm5HO8f0XDI0Tiz9waHM1MFvpL3e2WfsK9KeS3Pk7aUcA0P77KaMHKjfKMC1+Xkl
Q8KFxWFShpkSGdtB5uxECnzfoqO9cVpqPgUJMn+fxIAXlHLtTkE+7vtijNYQp24naF1uEavhgy1Z
5CZy9IyktldVioY4axrpKqtcTCqC7A25ewUYPHqabCLRt4dVDqV13QPg7UnHwrHJUbbC2O6qITxg
xv4ZpbcjNG6OQB6vU68jcED91YEn93rVOMgxvdBCkxmRDM1eUhFoaZq4Myn5yo8GPK3hObNFzxU3
DMS5ZuOie/uZEtN6C+t9jWau1bODPtq4XqiapiuTuoJiHEz5q0INEc+PIh1Fvz9t6uKOfGy0oagH
XWzerJXUjntMGPgQx20cRjCbwgQUJWIJVANeFdKdb+QOqGlYUIpgVDdK2B47eLNot8tLQRCmqYA8
NNQJ21J6rqP2xRTcaIO5of7whgAIktZOZ4WcAH2lAk9vsnhXgm1yQQBswhJ5aW4mOL5EsEEP6nYt
FYNUzdkbcAvPuPSu6lBiYZoD3/0lGx+bWsK3XGLfl2yU1lJwr7H6OQacj3Tp1ersfY3hBJufBcFa
vxkybuQsI/tUqsYPcipeNBXl1qz5jU9R2VG8l/mVbcjOPogeo74mmJYAmwyy+tZXWq8xJyTYIbzD
qWhc5Aq5S5Qs3foZXLXMuBnp9F+7un6RuvA51qkUVesQo6e6KvbCtzcF+6An+0MgeFdkM91Mqb2G
BzmuAwrYQGSV3ymygznV9bMIHac/Y7yb7Bd0C8ga5U8fe8lFJZGA2gacpJFgDRCQleEcTqGnypJN
4QXoGJVoMMTRvWsRJqBFjFGR24DqrP7cSNEOWJq10VM0M5N51SK/3BZmyWiorX/omVRsCgcTb6W/
tFUs9moeIY5Ry6syIj0MB4ApWN2xaPZYsnU9Jj7IGGeMTIov41wcx/F91EHSW+W08zur3jHA6yBY
h2ct0I59F1C5TBlORdSqbpX3EFwT4kai26ELVm/ApwhGrrElF9uyCagHMAYYhYLxQlqymZ7oE+Ms
rLGV2GifsergyeMVofjtKeyrm4ooyS4u0p9VF33ERPuOPnHXVSGhhwnHZwzs9lqMduwZdKvF2Pgr
3ZjeBZUlVgqKXHZkQgaVZBxIamKsSF/0u0Tuf41DQTHPRD/3tTMSrKSwAQBHt8snaZ0PotrzarmV
9fuKAcVPq0dtkr40VpLc9xGmCOx4tNHkB9xU7j8bByZHHnd3PhI7z3aGEc+rcySOKxGMld8icert
5Bzn/kEuBm9oSD8P2eS1PgkskyH5nHZM/cChEoKGLL3kKqHj/MiM5wCt5lzDZVfUNa1KdhmBz26h
pisuBXyetPq21ZCOmQTuVhGVW9aUbaBw4A/FphSbg6gZgVC3HSPtXi4yCoSEIQ1zlcB0Inhj4Z3Q
8WLz+EFUhN7yJo1UykDZijgdCycFLMoEO3WhrUNzeDTD6SXSIYWivPGUHjkp98dbYaswMOXmtaEe
uTuZ1LdqFKtHThtvalj5ljbkPPwm/CuFEh247WB6MhRAhhe9aJYaH4kk/CQ0kgCLY3giYm3ydNvq
XMOpqks0SvEKO2h07h0kcn23t0mw4x3ps31AtHtl4fBtcxOoY4wx3IT3aiZ1R9RqitdWF8PBKQ1z
m9HZSKnaTiFcmUSMAvGxCuF1w/FBpBcegLJg09Z6bwic8oQ1sQJOWu8qQaFRCv+ZG6uQn1q5e9Eo
KpWP2JUROuFSmY30RaJ9hCMOHGFcpBqMETqubV5SvFU1ac/L3NpbrXRnwhDruY2QAR1lgdNPj2rp
wwGBrvfSgyPH10DrgjP5jYtMNbFmagigRuM6jKjnVo/TC2p8sddVxn1BEEMny+sX3jrGJicq6g02
LzPLALguZHxVDUrnluIsK5rN4FoE0Qrc1Mq3arJnVC9YyYVyyJu031DMsN50xAaJkrz5UxG5QBei
gzCUz6ihn+EjiI4l0DiGFWwqrVBwVdlYDQLAG0ZGyR0wmxRu0BXlRpEZB0oGHhEFsduEAtqlOo1/
EX0+rRsHrBbctOSUxBJOQvoKbvgiKdoLRwka2UECSk2m4Kk2BM4GB/aPpW1bBEGmQCdWWoDTksyI
MaGQHItkjHIGpbflFKmkwdvaq7OMFszWTjol/XAeRLwFywCSSJTQI+3V5JYaVwcjwUEomwQCM2WT
TUpAP9Q0EZiuUY4au7rTlB2jiwslddSjTLk6rzf0n8J2CoI3jTcZ9Fha44H7U8WAgnJ8NOXE0wvC
5l1mE19vlT0vb+4MCs5VatCsbdhydM12GGXDo6PhSsha1JtCUj+DZIaDKOab3oCYGUSNCyLpQc8N
GOGoQRT3+oiFDJwiRUm8QaLMFUnaGv8ptcagJ7bB3HSi4VtJcn3VSv1toGjNKsIcPjlZ7GWJ8Zbb
abMerbp7IGQpI7Xn9bgsVl0OtSTmaWwocUk21LmJWzqnFC/fNzwcXhsTZY7T4p6CQJQcsKLpRBCB
9pvaI26pl4C9MJjTChZ3FSYBMHc4GLuuevpv9s5jO25lbc+34uWx8S/kMPCkc2QWKXKCJZHayDnj
6v1UtQ5b0t7/OfbckxIqAGx1A4Wq73tDFpB0stETtSoCNCxH4iNActITLNgtK8Qas1pV1b2iDjj1
5E4IPhM8QsQ2pbGr+Gjnzp3GHmNJ3CpaG/zkWczMnSGEz01YPPdVZp9nP2KfP7+UitnwElbMozas
An1VuU2xcwd9WDu2heJsTFbf71gNYwx1Iq/2fYxR/EXWBw2ccchWKaqkptbaJxYit17YN2vNI8xl
e2TbMU1Fi7w62xAyb5vqFIw2hlyNscWmg/2H02/YczQvc4rgRZKlx4kw+r5Wi8diROJFC1FxaYf8
2BLzPA2wLdaoam1Nh4tjmaK7+sOod69N5O310HmdhEyWmoAqgRWGni6EhBjpleWoAenwYmPTl+Fq
RjuIT3quITLcqFiApO6cLa1g5jZrmvUcvIUwAg91u4x9djBsHL7iKxJvG+ABiF/1W6bG96jOzPsU
t4U68wACz8XeaMdsWZe5fUAXYhdAVHVQ4A96DO/xpdF4sUOeQr95wqBVifuP1GsIU1lRu8JeBuun
9jm07GwbhR9Q83BJqmpUkub4mGJMgG/AbEJISbpXz8r6W7Yy6uxFZ6caQKkQIGTtCm+3BvFYzV9J
F1vfpthYEA7P/wpw3uzP/OaYYaoa1uXVfFu25E+70K3ghuj6Jh3niLTBpsPFLXesvaPiP4tkW7Cv
7WhXushh8YNDqg/cdx0oOcRBcmG+zcxY9QgclE28Qwsj0HhIcUrzVvrEfTR7D07YnfJAwcexIp5Z
Oe6+MNHENd3mAa2pYumNnvkti611gSl4FCv5hx6jON9rPNplVbHCRY1nRq07YA+MQEWCOsp4CgLE
3Vo9fWpttL86aNkotEHTM8aeDLDu71MFLao6V1kr870sdZ7u1ayW0WJGTWibQFJSp+a2tIfHjgCc
2O4HsLz7k5+Mxq7JeK1ORXs7DvMrdml3o6p3p97s9U2EH+oia8A8I4fNwqrJlz6BSYt3MsJu0bgI
m+le7yH05Wr6nDm1uYFFvhxN3d7U1oRcsNPvx77EltC0xi2MfRJVtv7SGsLqzx+GvZLq6Kpr7wiv
pTyn2V8x3hFhHRPz7/tbdEkTVplw4LtYF/58/ZOXaIiumCiMhQnv+NEgs8y64IQqFouxDNiNQU5v
3xfBuSybH6Wt2GtkpuHcOI9Rx5cdG0q6TlxMhVHZy0GAlxXmzpC9hvq5JhQL7Q+BLWB5wNHVXju7
UBlbVV1ielHgaomeCErla89U0V6LXmq7jpDXg2WgqPojMmGsHXvnMCnOsJqh9pG+YInlKCQZ+Wz8
bD1gWO1LMyK64KDTWAdH1TcjFnNsYdQ1tpNKuEp7JpPS66xtpycPJDSPEKIqQMyQEolBwDDFVo0s
HQLxatIA6OtUctsqm/NCq5ZKMvHma/WFbZElKqIfs87lsBJge4zwSzqm31n5ftN1C/qE357IbwOc
KHja1MzDq6MuzRsPHjvT0c5GoRPjCtQQHUxjVIf/Qh5gRQD8/AV/xj5E393vIUxZVX2ruE/RgOds
DFQWsHWHjD2QKYmWYp5ysoWsY/QBE170yAKKrt/l3cG1G/ikyn1VF/FKgrRkUVnwtApRyCqTtwZs
aQBgA03gUIoCmp3J66gOb2zbxlLADDHBS70720eVWf41Sc6XRWlUDSz55fVDqC0gBCQ+4DWgGEMf
hTz6pyqYBGhSSrN3BIpM8ucb5xvsQcQ6BcNeNo86wpHA+X+otZajV6Gy9RbIM/mJ5ZHRR7cpy/wN
zraoUco2BTwWt32wR0/vJ7pMfj9GnJtLTdeSpdnF7sFuu561iOHEoKHvWuSrF06r42ICs3mHFvW6
YuI5FKKQRx7xucsRYpKlHNGyANDRTPejlT2AsWE12x6ImbTYyyPvgjLHsFLIXAEZiIfuYIjzxrFh
A8rPZOL7ugMds0KIvMcLMvxZ4DTp4aj02djzRuEu0YS9fHen1AAyfDBvLCM58kRxbctZrSPmiEL4
6A8HiDo/i1TpazR0o6fRFuE2R3sIBOSK6F9x6MNBQx0C72cdHNfhWmgpABAW2QDLPezdXTWAm0Jq
B/0vdNJaJSl3EnyVoiyBeHXK7R1gf2DWQKjyDJAPC6/uUlUSFIu8Di8RU0QIY7ysDwlP4l6zXyXo
UtWCfFuF0Wk0hImRKGT7BYeZRL2wSZqtJSJKYgX8CcesUq/jfk7adTJnr1qMmxtq5clopQ0+EIhn
K0JefBgGUDBB2QIs/FeB4QCZFnQXISfl97Kdv48okLeM1XlQUUICsjtDXz6UOTQUonUGMHethDvi
HAwrwTWoFKIlUqz7s8CWuDs0ZmsAJxaNd4a4glYF7SESFwQ/0GLkk6qsoUW9ViaAKymuAH5dPBUW
911sepkQ6AfnwzTpYM1mkBYDYasiSIQ5zyZsn70BZjDatczpmvmG8j32B8lAXGS23/WK6KwTG/sh
Uc5+3+zd2kF0w5/GxQwqGjG5BNHaompIiPuvrlPcI7yw7dXe2nSx9lgZ3suU5Rg9QsGM4nBbVPFd
NPUjW+mqPcMsU5fYqn/EyqOJc+16zIA9Ikr9DN78ZMQmUAdW6wsPjwJsiz4ynNC2Ls9x1hOli/X0
JkUiaoPanbob8h73DzYNO4gK+gqahKKj4YIRxjNJunxhtkRR0wxFJQ9lggwmm1mnj0XpGqsga/9i
SdftQe1v+R89g8GrFnbMfKnixCjkqCxuQVuEy8kMwP/x+43nOt1tXHBZV3ELopTF2RhR7cuqIdnE
dQ65ZyCV2tqoHxgfLTzctPXYT2DUwidXXk2V+6KYsDpsbTA/Pj62/VDBJvHsb0r63GTOvLJqGxvt
lA2XjtkChs3KphicfePF1gGolwYuqLbPTl7vk7h/9vKe3HMxHSqhemzyP1ukTdXdoRu0bBTjS5Vh
kdaxWM4G5aUw8ielK+ati4NPTayMjJ1vLRA89mcLp5JXtIJboT22QRslr18iK+0OxO6JbSj63tG0
1450Lsgl3Vljt67vg+E5RmHtiUjWwtYHxOLmbuml5AMrP70fAxh5uEBuLNQTlpWnjWtH676ComC5
h+gX39M3Ejbpd5QvXnMHCQLNCb+32G+B9VHATQ38GErQjQuoht/5wl/0FO5W6mw85PDRpiy2Qa9/
9Fn/GA0BdsHQlQP/bvaxWxs74p4eHqcgqVBqUZvFaI+4FaLammSmywwOAqiLCw9zQRsJ6p2vYqRh
9T6CloWDIa8JvbkOcM9Ix+CHkdgW9k5IIgahiK7193MFNVFDGHyuOnZ2Ku5HWpGeJjOuVkbjfWGH
gHjfyBazZY0QNW/ECt6GMTZXgTVigUeEkVQIrxLsl+4maKNEORp1Z7hkQ6bwS4+P06JxagJVxFeX
TY7msXZXP+BCCL7dHc4swV9nA1SJXWLgk3U9gVBETsdiOGMWGq8R3e2W9ZlHi7vLMm/iKUPhwLJe
TYw0dnn3gI7kzJJtfFa1zNwEffvmK8CKFUtN2dtzmzVxSOQCahW+bxvcw18Dfhj24dYKbW1Qoq1K
2IYdY+PG+zrHdAnOALZglUhCZf4TcFHsKy0XRqUDBVyzwjMP10KkMlKna9emixhynzl7w0gh1iEK
vXCyLn4w78oMkUPDgWlGaCskFmNgguV+C9xCPZEPztmeW7eljswamhwI5RLqm2wlOFbx22Ti9e6X
aLRpE9BSVLejMNXuNV/9asfJG4HtHG0xPGmGcl+6WiDEJdZ50W5ZxK3DurXXysjWLrRLbRWWI34Y
fbDFCq1aTHr9hAhwxNbkQ8GmCwca9AP6UbHAM1YrobiwcVPl3TKzGVc29S8Q93gVj9pzEaG1Eepw
uVkbPdkDest4IREp8JNu7ZievUG1Bac2EG68F1vmLGLJHoHuhY112u2oYJuE619ofxmSVr9Td02F
cCd3nl9W1h6GaLBMFPtb3hRf8O1a4UKDPzIwjU3gVjukN3KATVa/iqacZDkTO7TveJ0H7hpjR2Jk
AzN4B/vWbaeTblg3TFjYz0dsbnSj428TmmRzeRNitNVH1tKuq2d9xv9DwWG38pA3a7QI7Bg8hhXA
HEEcsfa1DkJqMgjR6pvSqKddqkUnM/KekzKCOA/wbquB+CIeksGMiM59EmhsupBLShFCDKfvgdLM
29iHnJD29hMLzxe0whXCWEjRebz/i7DGig/JCISRzrAIm7XqvXT+FC/x+9F4Zobn0C+JJjsHdTDY
jGBsu3Um53FAFmue8IjVJxTyyMew4UPbMAyKb0Xav1RkDnAZSnBl7r8BqQOdWGsPzYidZasrqMzD
hsuKYEBSrruFRfJD2LX1Nro5QOJ7k7gYecuMML8f7WPRJjtkEQl4dyaQuHGQPhPXjDfSb1EWFQp4
LIAOmYtjOfjHPEDBF6rAhGacVz9kGZSEwFpCrj6kfd1tpZKQLHx8iC7CQhMcFjAOWuRvGl9DMmTt
oqcflTqplU7pjzidBVuXxARaM/suUjHpJSZJms70V6Q/K/RFCK6axXxwkA7ZpX5yRsnT2XteeRuO
vMa9WHOBQQ7AxMvU3AMyQeDWjMbD6CEvSbxIX0mYLS9JAPECZmuD49VjeNyyvQKaBCS1ZlPv3leE
79dzR3oySh4Gv7U3qpF5B7jvLKzxgWytCPJNR6QQNgLBnyzeOwIQjVggypQtDJdcKfKFjpjaelLT
7GjMbnqctS47msFARITtFeKHMKQGu/UWGEBaS5wvePb0BpE3SCEHWxTySBZDjMjCQh6iC10cCuDh
anLEQRDEe2Jo5Ie1H6WQ2Zpcnu3UZAE3aVjdES37CAQNSyLNJeZcVtnqgVLETKmeBuIfn2JQl6Me
XVckq0/V6FQCaKMs5xqNHddBsz/1o2Tpsflb4rcOzWrMiZ0H+WLm64iD4V7NIkXoLqOJ5lsgO1kG
XgsjZ6nY6BGhXHkoezDy2vg6+wVkybNj2ILR7/PoJg/LVwkzntB9mbH1qs8IBTubX9paG3q9NmMW
P7Hzs+c22EDEIaHK3a1JYLk4Ih/doib4jO2pgUTqaBxgPvEkQE4Q+AZTkDRkgeoY5qSz8CUN/RZv
jozYjNhF4IkG00rSrUQBhFKHtIogaCOoS3qvbOOcOHUU1waeqwisKc029xtUD72aWJ6B1pdeVi7R
ZkHwMRFLWuhOzT0mlvqycCA7b/TAwaedbR0o7h/FRJSU1/reITXfGeEha1jC5RH3jvQrgnzosG0Z
CRsIhgwJO7gz0u+ng1+GTaqQHfjd8MdzcSTXBDUfCxNorZyMfZ3ylyloOVdjH0/Y/8iqgW4m6G/u
UasN3c0YdTeJoIpc0CI4cqaJXe5W2IyjPDMAe9m1trlEMQlzH7Fb9CyD/UxAHFf+JIFgSqWSrNPU
jr1CKzsj8tEOJPFZkuN0wRtVkCQqQzu2pICEpvgI+k3weIJ4Jp7qlTssJMi8BdCrtx3um50gpGSl
/+B7Xr6Rf2dAX49nyxJTXoN30sY3hvvWRXwT4h1rdb8g8Gu2fNje3Ll6txzkRkixnHWfFF8bQRIz
xK2hRhbrVkE+iwXvQ7zgD4j3w0cSVexe263htXvsa9nW0bTyDVVF4sBkojTEXtALK9TUkZbe9s1M
Zigk8eT2BIWN7rutTw/xHDcbXexCHUH/wYsSvzdZH4OemGcd8V3AzT4iRBtBwIeSLj7XmMNFuRwW
4oasG6PekT1YyY8eVl8nO63xvhMzRUpweGno7dlp+An7RAgXK/J+TlckZz34JdGxUCdjH9o7efWp
E/RieSgLNYkuf5tUVXWQhd6MfNBrHUGAZonn173SJW9hYGztIXS3zcVgStxd3CHoaoQzfJpRTC6i
rTaRfHLIQqzk/9h0OiTo5fcQK83XGaLJKh5H7O/4esJTDhjnAIHZhtHVLIshMS7PpvyIPUwXaO8V
eTqxLa8z97s/FV9SQcNrKlTkbRFKETV/ij76EZlNaQrlkz7EfQ4NKk2w0nTxseRDI6uymEXH0IXI
NHjE3OUnRy642hiGfvIa6yYwU9Al/LoXBzBrCtHh3ySYBC/6odv3WZYc8LxHFKcjH15OX3mDKYvY
ztJtmdT3SrpJqxIVENfYeajiaLnG9iHwsbLXEEIm1oJNcX3uI/WOFQTBSGYuPW1RKe5TnWwrTkKG
Tfi60kKeQeWgF3yretm/l8Q1MbLPHtxS/xq39qudugBjNW/FjtLceuhm821bpzSeMaKOY17nanuw
yuLYOOWr1cHbqiz1QcHidJE5oHKmEIxBk70Fng63uUerAaOfZR4iMBIRWewNN9lWkfmlm45G5Z+L
lO2kbiGcoXc38ZC+FU3KPGueuyHL0Ysq3gnHNw89sco+hWwFVv8hxaG6ZT3momUPPjTfO5XSYrYE
taVO7TNhehhFvrFw7jXHH3EoTRBftaPbMWVlHJVI8ruTuTZ0NsYsUlmotMO+rIt3nkhU9RUWZToK
D7yZ8cpsYmQV3Ab4A9mC/DhVFhq2Rr6f8qr7Xqh3luOb76FfT6QmRIqnYI3aZ8EKXbPnwFQQLFDr
dYyXBooU7V+ax7q+Cvv7sUKVrykU/MfF80fQudvFMWZ2eY3+ve1u5SzioU0qqGhMKMkY6Ptq2gND
YF6bWu1WS2cFk+rcO4wZNEYJYPz/WM8L1vO96PK2xussiIr8N9imiW7Rf4/0/JJH7Y+P//HYfmt/
NH877yfY07YxG1MxFSMFp8P5/YR7ao7+X9y6jmc7li5Qn3hN/cR8Otp/8TJxDNvQQQlyxk/Ap+b+
l2foGJ15mu5oHn5H/y+iSIbG/+YXvKcJ/EHTVc/WDN3BDM3V/8B7okpX5xph9R+k0c9WrhpfRpTF
V2U4e1utt/Uvg1mB7ptrD+sGelVsnS69ep0bl940TX72/tO58lJy8D+dq3nfooBEcgDu/SgLF64V
YjyfdZAr1dERxR9tyNqV/xqoNJi1t+MuMOf6dC3YJP1ajcAdHdEBRKTXeAkAf51YnAdLRVTx4cWo
ewidrY7pMIIs7UeSt8NtMAJaCcN14SB6nMzD9GaV1RKDFu8FdObG8uIWfI/qYB2e+rN/ZE3pH+WR
XXr+MfcDG9cN0SPria8Zhx7v92Riu2I64Nra2ojF/DBraBZrToULjKsdZT20u1ul8NXvJS+G3RSb
+Smew+KUiiL0WSDyloPv+3uHrMrCjurilJQJCSJ5WO6QhEtOsi8dR+Sa2Qatg2DqNyO7jZsYjYxN
UPruTSiO5pEXae1ZqNJo26IxmmcC/spdmxbJNlFCYkdlX9z0ovCVhMJBEs4q8eVo2yHoEHzOIIyU
VeBtjba90QLgvwHZ8UfStw3ztx9s6rG2HlEeH86kPQntZf4KSIDVP6CvTsY+XMrZvlPT9oH/R7/L
I5yMZZssxLNCZCEO9rJqz3rw8O9OkhdKrX5n1EWxH4isI8IU8eoBC/VrIdtK3YF099kh23jVI2go
f3PXuJnifmdCjbutSYI/+r5ibXkzaOgr2uHj2BDGQhUUwVB9aLdV0hpHDfwstKQBBSKtihAUj+11
7s7Fgw5Jb8kbNnxJEGhcDKOAD0JFWbFSS8m6N/GzPEo/j5pBiS5t1yPH0PUdMlP2WkvJHGpObm29
0CdwKuvElq0tahjBrtcQB+9ncM9KM4SImib5bq77aheMqvtQCr/XXsnij3Ac1m0VZm+tjzJraMKW
sjB7PwVGYq78dvI3RQfOkoU04Q5WsdaCmx79QvTbYZVBTFPZsNxMoqjQZ4TkWmM6Kzpqdwo1nht6
lLC1Fm5VvrPMPhNlfdPjbGA55FXKQVTzvO/DZeHMChodGCJUJv+hz2qdm/V9M+81YCzH2WoNEiqJ
qR0xeAPS3CZFuzaGub40XvrjRvtul1m4czIrIn+r4PQF/d4laP6utNl4ThzfuMlQv3VjJ52f+xTc
uFqhTC0srfFYRet9IvSYTHfebI2XIkd+iGjary0BPmpFBXMQbcvpbkQFn9z1tE3JA2NXUOC8MtXZ
O4He3Yj27ouF/KKTV9tEzBayYNbzj5aYR2Q1k5PJtc4PeAsWCvXGGnYYWurZOawFmAPd86/oMOLh
oNsYNs2P5mxFL5nrwUTGvPlUzHV2jjzv51AAhieolcXLL6/CfzJL1H53ejRtT/V007NsQn42LyxV
vH3evz1EedD87/+p/S9Hy6IutEP3RwLGbE9uhl2ELjbOcivRXncVf9b/HPpL/W+Hf55LCChZKu1o
rk1jVr/AZniorGlE/DqKvxQDoNcmYw01+etU/Myy0Gx4T76SJaccaJJsyrA/J/MghrjijBHG2lqO
u572eca13dLnwFjIM/7z36igOIBOzR8nF2Z70xfDPcpl9Qm3NsCjdlt+A0R+CEYjeEZRM9qbLgmo
ACbFt/7YRgE02qzAXCMq3J2dJs2zomR7gEnsJdtHxDRyzJRb6yHD4Aol4O4rMKpwN9u2udactvua
g1paZHUT3mYWq17MrnFxrgGLePUUvvV+My0zVR1Pfe5Oj1lS3TmivXHHcK1ms7+vIit/mTt1Kds7
D7jv1OL0B045fNPa2wGHo6/+lONP39UmuTOag97ct5jzfAk8t0WGYMa+bgiiN0OPV//h7nOFj+jF
ZlfIUXL3OQ4cFt0kw8AKh1vx97tvxqiksVU7+mC5baApzasrhqT/Zqp4WQ6Tzpqh9I2HbnZ5lRfT
Gx4J2EUGbXOam8l4CAPlZeKBRTcQ0MBE9PBUgxg5ZWX980i2oYJ4l+QzQta/t8uxY2ePzUKOu3bH
dnVXg83Y/dPlZJvaxFsSqfdoqhRrpHiGk9pm1impoQZnxRx8be341hEPt+Vbd5Vtqi9yqB6aP4f2
M7TSz6GFkzofhWLcxWWmvYDvAGZcwtWsCZuBlVewPyzzO7cb9jySmyE22YWKI5WQILLZ+Npcjn7v
/XMc+dnNmKASJM+99hZuA3kQJfqlm3vqSZnmXwuv1PaxYdf7P9qvYxOUBU+yaluoiI+Zv8P2YOpQ
EPr75WSbVeS3wDjGnTxVXli2/3la5rFTTXQQtkWygWc6PfHyjJcEheuv9kQGK2rd4Tvp6fOcBGFA
PhlSd6Sgl5tFwKFRNn7Qogw5ObAwUGXiW/gG+pfP2uwFxhdwzF/wTYhvNVETfbKm86a6jvy/Om8W
f+HzKte/F/AXZO2z7/r3RN+19vnJLNLre1IXHRkDMPNuiRIYpHRUM7BjOss2eXQt4MjQgQ8HKpjj
z3H/NDgcff+iwYut9T97KDu/C7ea7J0Mw0TPk4iE6YlNz+8P8hhGih7WhvIRxepji6LxvUsC7tyg
bAYwgSeaJcF7lxvuPUuf6Fx9tru0N5/t/RyB76v0SY4fncj7ZbxsNwLnPfW/RbX34LXpDFfCzbST
/3mbXY5EmwrbYh2T0SCp34CNkveY7JaFvNvkkRzI2xF5bcPkirLxcnFXA01XzSBglYJFcZXC+Mp7
Lz9WYlGcwdDZhqqBwaOoqoBm78GIX2qFaCI6VCJ7kBXHyHrDmHPp+pN1TKu2uQVkhvttlGTvlRUC
vLTHt4xl8vo6wrY+fOvQID2yd0ivgo+3WWRd66XxH1YDUl63SCdkQ+V0LH5FsdkF+aXqHuzCP37F
spsKhznI/UDZBHrqwtIqARRiF1lo27TTlSdZSZLdYJXKUxnZxSP6FCRUj34TB2fbrlkVflZLTG35
rw3+pdeLnPreC6aVyvvGmiv9BK882DWlqp8scWSINnkk2669RYmNzXWcPBqi4UFDdPc0OB57EFMf
N9COmttkDn4WsqPAcZFN4b/a5BDCzqxORUdpYWeI/QvnaaJRXkaOlgO9BNfIf//Os//+pDhsDk2S
KyYmPuzpf39SkP+LkAgPjQ8rb4NlE0XaibDsz8JuIu5UWQfaxeqwDNZGG5HZEkNkU5Xzw6QRll5C
g+NGAUFykzSkaIywOZtTZ97oopDtEbiWNRbK5vKPDtk7Athqaz1aA1RR2n0xR056oxZ9TGAv+1qN
kba3Cqu5hfIMTFwcifbCtKfdZWwCs+nW7JJjD1YUfYnCu3Oc6Ai90/hi4Kx8J/oq1f2lrxE10xye
Cu7LdaErFcws/BbkUTxMP4/Sz6Nr7/UoGJz4mOhNvf33v40rvvvf7n9Lt00XZq2g/MJW+uP+B12r
xlOS++8gKFea5iCB18EXRSWXjYuNe9tRVisL92CrJm9RzATcF7L7j4GxG5KsuQyXg1BN/nmh63B5
SVmVl3RL6zbVSaJHcTvdRCa66jhspt1NeZQtaPFON0jT0uyU8CWDAd0alK0qwsXiDNlPHKsjHZIm
21mLpptL98+raOyrSS5nwI+DdVm7XcsesoPUGxeA7OWhLBol9Y9ZgJwInSrgtNMvg6/DJtETqog1
gqiNypLLyabLod9FPJKO4W98lDPPDVqLG0CuxMCJRpxlmyxgiAAklofu4JxKxMv2dtiGP9uuA0Ov
/XkF2eaVlnehy/+3rzHN+NsdYLiOa5sAv1SPeKApyNe/bIdCJ/TTeFLrDyHEiVuIU3qbOsT6L3Wr
u1IZ+72sXZoczUesM+8mfGlcD1adrIvRsh+tgekwODWBZ1c5449jQanyil8uIzvk2MgGw9mC21n4
ZR0v42JWXi09fyjKGrsQImRYK/BvYNyNel69YecIh6zNVUheMATyQkH0uVTjPQIQ2EvZoXFOWDWt
tSGuH40sx62hCYM3ccUwcYTq1sn0g+QBK3W4BUppQDmosndTVbfVOExfoz7z1zMY5oOW2v6dHAEA
bLhB5xd6p5yvxPyETYd6cuSkNWCKs7AM/Ki6z57rQGzUgdcE8CTzAfaZNwK3hwv7aFZe+KgPnb6K
PLchYULb54h2rJKVNvoPlQggWHOYb3Qf1GojqrItSp0MQAiLf0eGHILPes5W/V4OlG2KR6R+1uLm
XnZcr5XJyEUOAlprlPZgVuG6at38pgOyeCOPHD0r8BMhewkecv1HuxwhO8WZcuj1JEucWYszPy8r
R8h2OUyPxstlZdMfp/9+2QYu0b+f7jTzj82/g7GwarL9Yv/PDYq81O93ewB7yvLKVvmeoGLeErsw
cDlz4ckWHbbJ4s1yfZfgNjPeuG+yIcpLhsp3CkJH1SqZ55/jZZs8c47m8aZ/50YSV71e6/frX/5o
FDt/OUxgyQi/FgnL5r53HkLVrO4uawaxcGALfm0J3Cy5K+OTCXd0ZBa6T9rUevQUcMmQnkwcLjzr
MZ9taEEVtFDZO2qj9ShOMH1uA9lExJUThhn0InbJcm2jkKqD3+AWO1kFtN+RxdSKnSqWQSHwqUuv
jLxfe2XkXfYi+vm3c7VEzb8UGdzDuRzxl9ezuxB25qVQgv5jLhNtL5tkZ+em/Z4s1l+Z1uR3iBzN
qxECJ/+TDB7GJjbghYuVY9w3CQLieGxXk0ouubFKZL/94K2B7VIDFvs6zwiTBVWxRS42XDG3hI99
ZYSPGCauwVEpt7JpjMaChSxUIXLrTHHdoK89DEE3oRLBFtEK77YyPffWEUelhQ8I0ZR0f+0YE9J/
gBMxW2TYtV1epGvz/pcOYoXzwlAVFhsR6vHHvq6IbiSs5uKyuFMV+72dnPHr1GP17WjWtIWSPH31
u+LW7tzhIQnD//AcOORwfnvta9BjTVM1LTxYNLYwf8TAusF3a7Wax+94kLK5XyDDlC9sc7TOrNPu
CyvDPNdpzb+MPvSOc6z2j4Rtm13iZAMQeaqy6MsnO5+rB1nRI+4b03H8jayGWm6dg9i6l7XOz/tH
iDp/JWnVCZRJeUNs1bzEubBmWxfDgJGxiGtdYlXoIYcbXFQTVCj+Nc6QUSyv89dgOXBFBgnGIizz
WCknZaqu5LoLNapfqx6+iqvWKUFH6tbZgKQng/uyKJPsLujr8kbWMDYa16nh2Ii1i2xADPr3c3wB
A3wJEk7ofY3GSh5l9ug+VROUZRGnke3mlJgHr/Xdp9Yt/2w3BpW3YQwyb9BURE7/w9RmiazYr0s5
xFjwNIHBieCKYRLf/H1qcyu9QYDALr43AHpXue/X+zYjXT1OIrOch+M5KOrxLI+KJG/2dt3csJ9r
rIMcLKrZgIUUXIsHcO/O2SvAsJaeFwK5GjCVjmd77eTZ+Mg6yoMhHmXfnGw8Jl1JZr9G9MgBk/Hh
TFO8yFXrRicmeCaInxPhwnTUZHu8qmbVdRd4QuR3OaqI4FGgSGEkGvZ6Ev2AcN+u8inMlghE1Kdr
YYdRc0IVnCjYZ0eflwj74xjo6J4GO8kP2ocCL9Tcr3eZPhovRozPwFSa1t6CLfYC7foENqt86NIJ
YcTWPzIFJs+lcyvZtnyU5CSPZOHONajAuG+PRZNqO9lWe9AedT3AGl1um0k8PaVl42+vG225N79W
fbFLl/vuz7GySY5A3gkb8b7FcTiYjtdihklyhIe9y7JW3xlGUELz/xxyqTsht6jtz3srHszb2R5W
XY7vsiFqsqnlrXNU2/Esa8wxP9v7Qo02U6wOy2ubHEIO503rpmY7EOOtv8eGipwHtiV7Iwcon5ZT
8JoZubEkdjkdC4gHL1oNxli0F75fYDoRA/gjIvVqoGm4yGzNuzWz3L7XzPaLLdotAiSbxBuxqcGC
lCQSYKth4VejNh37cbAfc6OIvrQFnokErHDykhUZPzJDNxQ9spKKYQEuH5/DgmhTxV64/vePlKGS
0v7jkWJuRA7JcXVWDrYtHrlf1sajMeSll8/G9yzkeXFM1T3JQnHneFNNqLRc28ywncBkEAi/jMnT
VD3x5FmfZ8mxf1TleKiKuYDY4o1etY+hMk+HGITOnSwmS0XHgpXItQmcu4pjvZ4DGyrMyzD00pON
rTawQ0WbMWDqbVVetVE9jMzKscn22lh5T5WtqGvbKMnoimo5m/Uuad2QVSdVlHvIBxZlCxeOauda
2i22zmdZS8DQPgXW5UTZktn9zo9j5w4n8PdYxRIbtDuS3eboL2QKbBLrzz/aVNGW/D7u2qZYZK4v
ubY/zusMdzpa8NNRaA1euyRLnpu+V9aaHvJKmTDZtGe1XwGfUV/VOdiDsLE/fh+aOLx9TDHUqnqw
2uM4bN06dAR6JbzBqiS8qVTCuaoaQhhIoddZFc5LslfWB3e8Ya1v7hU8B1QouYzxeiu8qaE24UE5
QY69nlcpOn5wLjiAKgzTW2Nu32YHMYoY0t7RzAiOyWpdDubWScIcYSB6Gx0FI8Md/O1lMJYreIih
XSergVJ9RSq9u7WD+v9Qdl47biNdu74iAszhVDm2QmefEI7MOfPq98OSP8vumd+DPRgUWIndVovF
qrXeoLz4UTW3NeN74zYkEw3NwEyiCI65qbyJt5hoIje353gTnJDqsw5epF/1ISPPKfbjSjJiLaUQ
S7pv1O+7ctGrFsSNPmzXJWSPtr0S2DsH1jBWnc0Q7kBMYcUtJ3BwbFLuQ7XXpsJL8oqEIVcjJqas
dg6soP81iSsxTIwQVVHgNlTtXRdhbbLusIu9xl6rroWERhYEb/hHIr4zDuMxQvPixRnQtm2DN9k1
cPhxIRSJquok+sIy5QTlTnohpe0h87uo4obvbmV+jpQBLq3p9juUfZLn2o/3ZdwOn0R7MLWruvyv
7RZrzy6QNLgdUzq0h3m0FFWRExXZUNFxT5ve25qx3uSjvJVgMxwRAAQBrUZ4JE3Ve+H8qroy7E6j
0IO16PU4+g630WWhhscx2EJR0I6hExZLr9dTJHo0+9hzCsNNqCveOTeimI8jwL4lMvmcNy4Pe1C8
65Gk40QY16sK5vR7oerHgDf7o637zm36OA37MD1pJNyGaGerpKNVGB6CwkZAYALAiULL4J6EiQXE
cWpjJ6CcqlHh70BtSK16biCAtYJxHp2s5jnoXcueEYPicECycdEHEqSDkASWaDNMJEhU69lpsj+G
pcZb1HHyQf1Qci76cB0J7mVzxUmlBQqwwQpfMf9Rdgp36iwm7IPbmqe/vyEUY4qP/b7pUglYAZGC
Va8ZpsGp8s83hJVI8D+RW/+Uu3qLMXpl7uUWkTiw0wrl7dp0DWPfWjkalT6gYkN03QaIrltRQpAI
O+CqJD+LNdrW8S0QnU9Vm+/mUhy5XASL1plUoQY/QaHMNvvZG7ZJdnF4VAV+QeAZxFVTNc+l1QTb
e/sdCoHO061TjBeYiPswR+6ew7G6ZtB5RmR7nyMEd602Gd9UJeaZChKJCEc5vDkwcFAL6f2HCAF4
MUwCbHoE8axi2cgeiN2FvHINBcGRqSra7juhDxmN++AP26kP1fudeU9BFfp1Z7G9Uvv2gLOGfcL/
EnVZ8pJJ0F0UKepe9dIosMmL6wOUVOcg4RqxlKQweQN8/ADHfcBpbwoQA/H3riCuMUvJ6+KkG+x9
O1Xe8dYe3rTKSDbVgGyTqIphKlAmxNzhK2fuUBDW7pPz/bvsDclzm/fy7vZl1swcb9yEM64YIop6
+uL7ZvbcdJm8u7ffx4p73h4aychu9wtRcJtXIyq9HFKjK5Fo4LZ4oi5zxwivolCT4NOY6MNe1NxO
sc9u9CYqYo5vuSr6Fk4FWIY5/3YfNFfk/9hiGRNq8MMDpMGHMBxARtoUhP5waon6qEpczK4/1f7k
cDOk/hEbYO/YV0Myjzh84EJkpNVCNP5bt+ioc+O9qvR8Lw6atXNqTK+9ikqED81CdW1/LapS3yhH
2e2vt0NuFMnfi8zyDm2Ja/KgGFiM9j1I39BpvIVW5NmiKwdzU4TNa8DRZ5kFPgCecXROho5VKtFy
7dWGyb0TbeYULggHiVycW6xFbRz0ZsLagW3q2pwVECoZ4gOuo19sf0RklpNxohJ5kCPTX4rTsps1
/oVUNWQWD/2KaQTmuCRwECHeimphwcHtpkCPqCqIs89wqO7WsT6mhxzr4Zrd0gOkRWLkRU34HEh1
t/QaCTEhGxWohehCNveTk9v6ZnBgqnjouyH+nbbIWPbK1bcQ8hsJ7lw9DHHhXnIVTm2Za6tHSWzb
kS5yeEcGpNJj/2z4KmmTqaim/JJo59B3FrURPSjy2M7eNiPrPKJULZaOKvPGVZtLqNqW+Nc1dYia
Wupe6rivjgKyVqtptMVQyCVZyZIuCilxL1FkVUdRu48QkDcx69c9xIjAQ2pM44mf3ddFsdipSuUf
a/fbh2ZRtVrVPxKqEpX7kinWR9HnNt/ui6W4KvRjW9kltDxeVrkdRgeNXN2OcyNgmNCAT6pkE2Mw
7on3YSTcy0b40vgwg5O6yD4XSX12Yt39YdZf2nTAgEFS8mUGgvBbVSufUryW35FJ8eYp8e4dHt7Y
QkmadUSu2zqGVm0d0eLKtqkSXWz8fBEMmdpER2o/wnMM2M1L0wG893AVblUPRqb6MzTXpzHyd+2R
b8HFhnr69dcFTMZbC+Kc9y7Ey06S30Z7U47tI+4sDR4AJaFF1FpKjiI0OgoIzgWGRPkKulNwgeZq
7HIZN2q/qbHyqHTDW2AN4KzE5oDVp7yEwymW7HUBiO1wX/8sPo0V+71kflv62upa+7YE0RmYJdy2
+Inxb4qrN1/wSE5mrUKsH/OfamfJWGEXMGc/WXBfxYisUYJFXZYw75rGejBdHfvjwlK3cJ956dqO
sc85ue7LqRDVe1EWQN9xYtzem+COY1g1lPAzlbJq0HQBRKvL/oNKNvLck8k+29Ike9iP1rq1dMR1
kNNHla8w5bno1qeBQY+hsyx7JDJREbMDWPhaqznrMC7HHeYS6SGOamXV4B9zaXVdn1eGa70WForO
sMq/5xFcAgcY32z0ho2EtNCXSAJLoTaVuxgIis/sNisfMwm+tqqal7iyi8csbIKl3ETRSnRqQW2d
XPD+olM0eUqKSBoBya2oSnLc7Q3P4IAPTTYnThM/x6EWH3FwRvkDtXAU+is5Qbib5J8fk0qUdZxP
ZuJSNIoimrpvV7JqoK6Skmq8jxFVlltzbeu9tItcX7VwSC+DHVTptz7rnRN2786pna4KNZBQhMqH
pejooqzfuKUnzTi9WPPIDVhW7H54QwWJk4z1mrcqZpN9Ds2HEE+R6OH4gtuUzBdXDa+i8KTnxi3c
s0TQ+Vobab9XhvLTvV8rdXvZ5aj9ijZIGJ/trA/ZKFjd0K/jISAv6OWfawMdGnx/s0PQydaDoqDY
yzcl+fovI3JPVlZdrr9pHM+uHvFPbQpwiFpoeL/Vpj52GqScp5GZIi3vtalvMM3oe0IQdx+jSXBu
wMzdnrciJujfEwm9bdcF8Dit2r2LNhgPKaKJtSK9GHY1L8uxfXKlqr3KCkzwOJNe9NToD9iAKLNu
GhXmnbUOCz9fit449KsFtkugi3MgBOLWKhYlZwXNZvF0i6Lt2mxduuHP3wAng2RdexFGTZgQHfpR
vTaIM0xmUkGMXTqZPqWzq6soSJc9wNI3cCaoToaIwJUV+WA/qAneT5u/WyOiEujOoq6xcL2QV5gp
cTZTo/SMY1kKFFbqTqG/FS335vtQXzGSs+iIE6WfhsqYDa/bHG7EJsjwXyBGXs1Al8YIG60wRXK/
WwkeG6gA189G7ADZRyX4gDuCsrckJCrmbBKlxQ3MEwc7xxzbZ9mzyl3r2b+16xg+HbMx+5J4iXbl
5YOdmuY8iUhLhu0vZPX8Kmqha70preve4jIqQVAUY4tsJzpbr0Z7WBrjtagGmlmvMf5VF+Ju5lAO
O7TmrZmBz/KqVbKQkKZDqtAtjYOsk1kpLQX6kFv7X3j2LlAgvWdd4wWWq4m2koOsOA5ThovT9Loq
peCbFaPowxLcPLqjJ60bfxg2oJDaazwixiuGhBHRFlAgn+IO29qx9QGvqUn7HzFw/V82k5ZsWYqt
6XybNMy5/4jXaeA6PdhL8aeJV2+2RXNWNKm6wuePdnkVFaillfVVtOUWBthRETdrURUdo2Z9nNVL
ygY7lFp6NMx2luJt1jsJignokP/vgtR6ckG4WF0SjSIjbGl1tReFmxjFKjPkz6MkVfvUs3pc7i0V
VcupEENEVU9r5onL++Tf5oj79EP5/vfTq/mnrjp5KfxDiDdC5XHQav9HeNOvyZH2Ua4+6lVWPdbq
Aih+8g31VQ8LN6+4GIjFbzRHjjamGufXOsK+zOON+Q3dRcvr068tMsLI2qHy0vkRerPaGgdCIkud
AZuh7DIjfjBHP1nbqI4YUDWR/PSHIlgjXtuiUhkg1ftbXWq0Bx/aOX5J5cWdCuQMQwQ+cwSZ5ZZ8
+FR4kft7mxhcJPFCBty1K1I0O0Rh8PY4YplLwiOsy1Xme93s3huXzZtcWsnGaMG/zFily1U92O1t
iJgrBosb6CkuRX//6PUPcYPpowfSbBqyg3Icn/2HY0/Z9JnUVZb5WHfBsBni1NtrLhJziS4V72WE
mGk4Jl+7McAqzdbLsxhhkpCe48y4+79Glenkguojhf5rREfkYp5qLEIWjErDqPz3OCjVRahF3dHK
GnNf5Jq6xGZZeRl53fDxmsj4SrvAdb3bUNk1z7kXD6BcgUUhQnpq/FDb6boKeQJlPmvx9w/H+ZCk
J38lWwjSoJfCgs2ZcHrMfwu7w24pbJcE4qMucqZmjp5AmukvFqDyi6cPMBPt+NmPI2AbVSrhSI7c
nqhOowJfSy9Djhqy6jufVbdtljyh6cEqlOBIHN9d8Dep39SmhEdMVEAptWsaYkBvSHmz5LXG0CHT
oY6efSkrz2T3Vp3mG49ZZhqPRc0v04YYiYu2SvWidZ3rzUL0igklKCBDqo3HEPsb9pn4NWmGBlg/
jMPtCP3l0XTTcZsASp1pBBfKeQVFtvfrx0ml9vHDWF05V6a6tTt5E0wcFZhwGWK/XCkTT0VtwARN
naJ9bL1kwTnKn+uVKh8UPfhedk7yVE+FP1zyEpcw0ZKwQM/aks1VAn32SWVbuZKUMVuKXjG76+Lb
7MwZopMbei1KUrkqL1Ud0z/NjTnsTUVLpBbInFKvREeBTdN/fCP0P/PVBtq7Cv8bPDTslkHQf4Cp
sbKoKFaH3qPh2RUSgnL/0Cm+MkeVH65K8aI4lfpZbQploWP4ffBwNoDB4yBhKKFPhCbNsUWFgtgH
TGKkPiJ4e6H9v8tStNbTAJR8AQ45RbgQg8Qk0SGq/2fb7WaejAVFVdnEqAfNjjfWxJ6TJ96cuNL7
CBoQym/TqV0u5I2Oos+9+x9jbg3IpP3XW/LPZX/6MFXHAX5v2o6Kz4fz4S2JwYFM+E52rxZBlnfw
Qw7cobg5s412dnmWKEsUwNL3DCsDjZDVVzGiLH0o2J3ebTG7zEdcc3J7VsVtvqm6mT6ts+W09v5W
ZF1/bJsJB9eRDKJPsRFdrhX4XQU0kHkZKcpRV+XkojgRAf6Jxig6ZJyabx2JFxDWAx/8SdInjd08
V4+Z68QXrHO3/7HoWH8EoqZPhU2DbFgKgrIKx6EPn0ofh7qH0LN5lbMiOmomqCsCPBEby+ndJUIY
njmRn/NLQHRsIfLoogimtPo9t65IKLbadm0uRAcqWcbS6XGIqMpQwgMnqeYFokZvmWFY8y5PPHIj
wD1Cb201ufV6H1WZbrew5AJRB9cpL7kbupgxSt5GVJuprbMxevQH7R9tYlyOJ8XlNngaJ9oQpS73
cL7fBegBdv6oP7IMG4+uSkigNswCgWtw3EExllu37IK56P1ttKNX7H5z3Tn4DeJZU76Er1O+Qq50
3KRGl79N7XLWm6wRBQ9D0qS2+Yk3YrJIDHvWVk7/qE7Yorx1kPmgJpBGU1835MNjXO8kROyXPrLl
MWAJd9uVYf7Q1EF99Ufy9nZivcVpU19FU8araxFrGDqIquhQYhxRZOXz378jgMI/fkkcTbcd9peW
Y+igmT/AxwZH5nU3aMXVRwBoBl7oFXZq8CXtTLCbvSmDXMK5MEF/bpEptv+FXebMlHP3PQ/VdBVJ
aMNqlhk8/TnTKVv57HfDwUkkYkLT6coExjjLkOU9iirWxUs/n2xjfKt8HPCLD9TAe80zKTuWYwAB
ZKoqVlJvkB6ygDNTTUoN8wrb6DeiaqTez1uKKlGCZeDX8dJGHg21Zle+Bi6aoAEmfhykC+VKZoGI
X9CyMyrLkxgB1HbcxnoJCNTP0N41khYJ/9JQUJ9lMHSi7ORqxkrMFzNyDx1NZBKa248QbUParRCE
UCPrHbh4czE5vp6iVm3RfbPkd61BlMGU5eQgjaP1pHjF1vVz5T3X8nrFmuquxbAwzOH6OuprV9vJ
zuV8hiY90029/ny/reahlSKmi9vmTeZtozg/VDhsHDPc7pYDXrRPUPAhQ+iV8bm0qi3QURAtvUT0
gGzjN7ZPKfpIhfscQWFauFIfn9LK6zZN1qpbcSeDBOhvd+rkxLs6eX8QkKbW7REoLrSDOWGZ7oAm
o6yHZUWiCokbqH53Cp8Y1zML9qp2u4cdrJsirU7Y/rKf07EOi9DfGabDZx3We6NHqC6c/AhCa/DP
GaTMjVWXyqYP2uxM7B29O9yzP9kg6ys3fQboGp2gxlqXIennhEA80nJZ+5SjmPfglx4Sl8mIeFqV
t2tRNTkqbasWzqGoKpmunatKXoWNll3AACiLDMjQVS2y+CQX1lqBZ3cVTX2AAJGrYryiTW0qjj3X
Ib8Nd7s4fVBzIgyjAXBUrk++FpvbZmJv++JkMbXVPbI1Xivvk5LNkj04yjvm3pegNEpvlmH965bF
D3Kon7UQ2pwdV+gKjYp+LhDuXOtxJSGkNcYHfBS6FfSi7Ppv94mjbZ/kEF3toF0W0MCRpMqvImQg
ggEiLIAYVosCdJzySBFQEIXRIXA3jTVHVik7wFx7ijbZWbYYh2x4DiNfOdqFORk+SsMbu1sdNcqM
F+m0gTXifFEPcb/rbki8ru2iYwU6fV7BHrw4MFXXmp0H+yjJhkOkgpUDW2Y9IrmDtV7m219GyV8C
HtF/eI2zb2tsMMV038/Ji3p+sA71fFz9fSXUPr4t2TXoMoAZsp64gLGm/LlFJ1VR1GovtWinKTm6
kW7jkXsgb1Mq6tnxG8wBMuIVM9HWVsXWr9unEe1ErBEcbIysXLmE7UTKn1DYMO93Zhfpr/cRsoPD
ey67weaOS2gqbDljpXU+ApZjtFfGau5ViPSLfYQ26P68AY730PiI+YkOGQL1+e8fg/JxXzp9DIbM
vmH6zzTFCfu3k4rVE+RRMfJ7GJPSYF9nOSjJTChGGe2aZdYgI31DLd4f+tjTFkR6io+LgZiRx5hn
i6ffz5NFgzReOP+PX1kA+rPfKE+qRfAZyQ/Iz9BR/xEkqUq58rtE697VNk1WiYdHsjYlEZSpEFe5
HxPLD+T6WgZWuBVtwZRJ6AqDDsB/1dqaLMNEYxMFmFOpmnWIWou8Z+aRgTaV04erVo3VW1v/6+r/
f1ynclBHx38ttgwGLOCZr4OmEblwUfX0MNqL7YWoRnof/lYVvffB97l11tqzD4PvVa8q+UGx5M7l
XrEOPNvZyR6iTTKh90UBSE+bJ46mrUFd+Y/x6KQnDjNzNrjFFw70EjYpaX0Zwlbd5BGZY9/WsWnO
NPQRcV3+NhkmEeL5ZkaoQSY4JexyhTismVf5zO7j9A3HXmkp+b2CSC/VtLeepMxKL6kKAhdK3oOG
yNtbEGfVxpcQ/rxVEUSamZ07HLuwHV609HuI4+gbq266Z6czhbO4F/ICwSKz5QrBZ3pxk54j2VPC
EuWcJX4DcTPk8LyV+A1uVd15yuw2vTROWlyr1nhIPN9YGkYYbBvYdAvsmQxwjLl7DsKJGBsVwRci
Yu+BnWmPmozwsRko/grj6vKTbX2RalRpP0x0G+X1799/9WPUC/q1iXCuwclHlVUdY9Q/l65RI1Qq
OWbyglBtMr6gzaWvKuySh5UXL5q2cfcSGld7vy0uvufpa1ET7cBprXJ2r4dqB9wO7temQ3MUddSQ
xK6Pxwl2Lo0yQ1edd1Nr9NeiMPNzZjZzr4yHq2hCfb5dtVJaL0RVdOiq82iWDSzBaZKFIseh8sdn
URNF7yo4gbhAKVp4vstQRazEGitrnTXuuOxD+JFklvw5L834YMBAeO0DqAg2hmHQ57xtEVrh3G9b
o54oMDiM6Za9EA/x7ZEXjzJn4LWOM4rXIONuEIteh85YndAM/VnkERLqemzEv3X40xAxw5pmiMFp
bn5RNBeLLnHAFodpcYS+n6h/O3qzTmKLZNvWVzZ1sLynQzomGQ+1bJ4/JP9F9d4WDNiVV/pBtGTE
oI93nECtegXQWsxgfTv1d8g+SC9e6H7SCfieRK2pT7Ge2c+J6iYX2fJPYE2lF7XB0pQYFS4/RiO9
oEwSrHGhXFYdlNQrqhvplQBteKn4g/hT1EYKKQofUw0nD4u9aEtyZ53VybB2w7zdSwj/7qVsaPdO
rCI5fa+Lq/sYexotquR6H3yQZWqr9Jtb5tYHsbBDdPVZcCcEW0Jc6X6DOGjmQC8fcjK8Hvix+zgj
Y7dQSeFITkDRT0pgTBKzpE20qSoKufaMU6rnl4nGuxtKI7Dw1orcY9kSpvpzWFjgV3OTxJFHV99H
VelzQKDAESx6sIezqAABAmsGnOwlY0u/Tccu0WeixwomxKmugNWaZjl8mfZ2HaIxK4fXvrJmcdbF
Z1HLzSgBtIgn3dQniiQG1zrW0HDubXruk8DLcRaKWv+YlsO3iqjRM6KOtqghMq89h9L4Ww2g7a1W
Jar6HEXub30tSigL8FYJPonmuDP8UN6Jq7rrx9uVaEN8SZvJXQwrf1IUFJJ/WoYQ8tK0GjQAb9eK
jjhREsZoxQF039rFMLDZbOIDLkSI8EhY23FEGpcS+GYUo3NCD6lfP6dGYc1cDr/vfRt8D0kifzVS
ha9zX0P7DzBZbgMyjVWJI0KEARqaDs0hKST7i+lXP1yztt9SJ3Nmeq4kzxnSMAvXRoHk7wvqP+S6
bA0aFRljFlUWU7o/HIoj0/XTrqisZx9l3Jl49XZ5U8xjpF53ArPWS3nBZk6Od+LVK3qTAA090Us0
6mfvfa7oVY1+26hZfvm3+eJ2YoKvQis2ylId8MnuIbPUPse1PzUDzAaePRnwVp3dkCt26HQHXQ2q
OUny7jkvkRz2HLN71snUNxAcJUk96XqQv44cvne9hbGxqAIPkpe2p2FxM/WangV/vqiL44h/0ath
ZPNiKOJ1Y9S42dQIUSL4UayNVjWfm9G4iuzvUI/Ig8JyfgxJlWwqTy7WXh1az1KrXQP0UTae4ZN6
6YudXGXpuyHBx0fAhrCYlqp731EJKWVm+4J1wYsIYv8airTqz6FW6yq3oTiBvWZdLi2QSbKOuo0W
2UKJEUwJkeOs2a2D2Rg8+6iCuz5qdWd/UZPxavJQfpG14rvl9+a7liNs7iTu+IpUDTpIptk+9xbK
C4mjNo9xmA6LogGZIKNMuLQLXz+lKT7ZkEHxVS9zed03WMGbnW5tVKl3dqgXJztNyvqt1XXy3i6K
bDOYKADhDcVRt8+thzw0pKVpD+NZhQoK7rdrCNRn8SIM7PqpKlUS+GravbBwabMm6ZU3XGdiqBKd
9Mkaxzf+JeVXNgBHayys70aXrPQGBzsPpOamICIxa/U0PnFEKy444nzpQ015VzxdXlSegjhohfqR
Encz0Z70tbUuIbThOk6MwfeMjR/b/lPXnHoe7u3oDBh6oo+GPEqFNmbVRl91hDz9Imq+D4Xt4TDQ
5M+BG+PpaEjavi5S72h7BucFufBeo8586VD1/y5F4appDFyFMGLFtwOF4kyLmmuSudpKa+R2b0HY
ZkH08hXa+/ljlYQsl76WfDGKcaXkZb2PMvSyrSi396D9rVshqiYQXPYghr8QHYqldNg7TWPkJORS
DLpdOtN0rR7TfYRw66/biCsbLco5NpXxVpUcggSdXD64cqDuGjNVVx5UxSdYjikvHD39rvnv3eiP
X1NezPO+TOWLWmCVJ4W6vdElTz1LPv6cXmEVXyqPVMg0J7XtH40qZ895okerhq/e3tCQY5OU1Foo
CpbpmVuSh2jDZMdq+BiI3cdUaNMuRbSXRMuge/5surcDRX4Utc5VCezGQXW7x//ZJm4ifgLeU2+J
BjfADGxjgbaE99S0RfVQJ/ZZRWX4STSZBrrQIMhP8tRkOyVmbtDs16IzNIhV6SEIQFF11AEQjonZ
mRxW86qfzBqSBy0e65NZS/Vj7Qd7ESZQlTbeFGRIlu0UXPASHMla1alOhaY1j2rj/TasGaBXJs6r
FlnDJgebkzgdRHW1sMtDb0BYE4WoJtHA388w0gWYEe3sKpl3DoMdelyAlEST1BmfNNmpf7aNJg86
2P+CjCET2GXk+7+/TwAX/BFk1W3iqjbUTvJ+PJyThfifG/SCpOuYhan6DOgZBOaKtRbZ2tFem4Bt
LsX0Ih8dZ41W08/a1HevTX1iZD291vs/Rv5znhhZTff89RN+zQsiqVx3ZYreauuCoXSbDkylc5Cr
1jj2tjk8iBZRDDCh1hIugLMPHZUZcwoQ6DDbTuSFUyJXHxmw1yecLQ949mCU7kbURKFXgbFmoSjn
mDl0EbRD7Dlaxx7WfopBEWQlhH8a52QNgbsLtPASpKFzEk3iSgrAaDbeSG7+VwdZh3KVJnjJhk61
xDuBmMi0ax2SYjJ0lgq4JuQlfSWU9+wf0G5N1C8l4K6nQLG/j7XqP5dKi+N5OjmxupHxoOsatrux
V23zrHOWQFCQbKmNq5Un+WOUp+soMbNXM+3Cg9EACBLVHpIiq5ZRr8o+zV+HUQ3mEmrnWd48SHGa
LACiqEhMZISw8U3NHrxyOSoVodFKkrZsFuplm6B8tR7G8bOhZt1siNp6CRzNfm5y9SrSVUkLbrLP
kAGAD2RuYg34/L+MANI0WSko6hr1DmU15jVIRjVJjpyB82WSy8kL77JviAO431X1vamb6hwjJ6Zv
XAsVcFXPjZlqxca5i7EIDYmULCHaG29yjo1HbyRfFSn+OYLfXkapP7PwWgSzivMpRuR4TnK6J/ED
jq6ZxyVnZTWH2QLRNJDsbn/jxbl+4x0CDPF62QMaUQGdrKUKEagqNGbR0Kk/PAUDA9mKvpSIgc1a
+K+vdl6kczal0dPQBjhf8485x4FTr1L44kfDT4ZNX8NfGYLW37u9kW0yO7OPYIxi3HXQAeQvhhKj
Bop88BKzWrEHH49aMSD/oWbaVsQxo553QN47AOXc8tgjsXGLb+puNS40v2fYFN/si/63YXJUYIA5
rWDSkHK32vg5LIrQdYucH7zao1edjxDlxPLdQ+NwGZu2f6jDonyIlQi3AVR5vijIjXqy+TWQZeyB
MOKCDuWgj02ynV9WLV4jHIATMzK/JnH8PZXwzrGKIv+vra/xAanAUuUomq5iRmbLho7GzZ9LVd1H
ihU3BHmh6DjXUn+xtYaFF43MndE6yATEUfGeBGQqMChoTm1XaJdeVdDTpD0ao2WLi6KP1Mhcy/to
Kw4iohpUxu9V0Wtm9b4I8ouDBcPBnYLZftnn13gKivdEO96xirsEgozr2NvcsIoflZl/1obYfpXQ
dcJ0VUm2ID5/1HUl77FCBbHZ5MMn30qvFTLBj+XU7sPAX3i6NnxqD0XoZqdOBm8nTvRZNMpkYDJv
Ls77Ii4AqrU/BmpubM3Y0uu1gTfcrDC0cI1BADtL1OIAKNspuvECQWd1OIzVbnuwwhTvNV/uu4Oo
YxjTYR1qNEARMQr90CGGmLnJFDEQIXHk7+3+udbNs6APCsIh0nbxYWrCfrO6+LkVoytpdwsUl+Sj
bdXF0pKnwxB+Fuh+Bv23OkCuSvWMH5ZdXLHxk95QETTmEQ5Q59GKLdZ/hVjcr+mBC1FMTOeTu003
DYLvZdBeR23wTg3W5Rsr6NNThZbALPPM9K0sA8y+Law/pbJK33wLNzVX784kWYNHB60s0Tw4qb1B
MRFd32lSOnD60zGtO+i+XL8G2UbX3OTNyXJzDzS8nItqLw2PSMycRNg7Ld0HKzSKJ6+r432naO1C
tHupd4JJVzxp9bBInVFBiT5f6XXNFpyd/AHG+O/FvU226m6pZ3hBiCH3DlGFHorVAWDERdpVeEGp
SXxxitRZst2QeVEG7ToIE/xgiyHbRmwLdwl0hb3GA7rRwqZBGBRzYdlrEVAA7rQckrC/xrHjznM7
rZ6jOnNnvYKVlexXOGuFgwacZwJ+59n3Mq9WQ+S6/mw01qDVsArSBhfPei/AsSwDc+Fa9dfGCx61
FteMHy0Miq2AyfYVYEC3iS7yBKHN7AAnIzO6iD5gnLc+bVLC+9UngLj/nOdEpU8qJ1VvkgGOHpgw
SR1/I1LmCGJpuyz30R+aEuq1Z0krvYtz+K18I5tHR/a2bOO9H6jTbH03C96JhZDTkfroIXZi3JjQ
s10loWo92iXQ9QA91u+hOefpt76VSoFXmppKV2xmsnXNZmDXe2gkewX7zUKNh/es8PaBE9fHSo60
tUUkb0bg0/sBzzRJde2HlNfvGYjyV6uJcvLEzXjSrHzYjJqak1JrdPLVsb9HHjVYxX6l7LUSAJVc
F/ESplf0qnXxC+J/zXeoLasm0v3PQ4RYZ26Sf0QNgZWmSP2NV7baxfIjn2Oxanyxuk9smYHcxdjJ
HQOhTWD2ebefQMndJFIgOqAB/bzCS7ZH1DAbZ/JgmOe2q9/L3OnfWnsYVlaqE2ucyFi1oi/kRnKe
hrgrDoiZBHO51oO3JgvhqPH12IiqM5bHhszttXTr+tJl0aM6jXJwstsk9YAS7VQleEfkU/K/gmZo
Hsgn8FHkKJDcmVFjMGBElgTE8n8xrDBAWUjoTJ9Ek5VawaaM/TW5Am0f43S4AwDqrPW8YmWQY2lR
KU3zFJk9JqNl232qvfwS8u3wZrm0jKIoA/MW5vtBaz282hTU/DwMCeTx4bYxkKKvLNQvbq1rr3mt
jJsmSf2lqDoOnmSSxJN26+Wf1aWe+fD3fbr5j3efiS0E0nnQ9v8fbee1HDmOtdsnYgS9uU2mN1LK
VKnUN4yy9N7z6c8iUl3UaKZ7euKPc1EMAtgAqaxMEtj4jOLI/ybrpuANgjFLKT33DgbZmccW81hO
3b3c4xJR95W3RREsf/ZypiW6mlo/CsiAfsOPeIkdke46sEvHtIDwsMieixI7kCLXzCU8BbpzGzpB
1Oh4i52HNmYJidprVLZ7ZyW3bGrh0SfJqSHj+7NqlOPQ5vEfTd3h8NNE2VWPK3UPik/f+7kSXX3g
sa4p5f4fKTJsPpNy0anrrZgsKOQMtlZX6vwkKIw0fLb8aKXOkPwAlevnGL9H0nVvbb9LYzx9bJv7
QW35bzBJeHIfF0rITGgIF8qmxj9o5/86+yB94+lwCK1nDTz3OsYLqnhJDG8FryzewQ6rTyCupmIl
TqsWDHIzH24tmT46rqjskxr48TTarp8a0EfN6SLILYIDI84+EGE+FPveGJGMbEx9j0IKgsBtB5KD
/bQnwFZMOu2uPQGKss5NbHabGj3NT+iT+qt5FfQzLc4oMBo/RCfgL3SyonZ2qXrrVMc4KMuBrX2y
cC3zjeQeb77gR9v3G1ut+ZXgOeWaIwwYJH2+Wo05fXGUpsb0WDYe5RFz3jwOzUsT6dIe0SH5EGMe
fjHgCGz1CZyrE+iYmJFQS4BAnknROSdIodFWwhDrOUMIh3dlP/704DQ3Ol8QSHiQPLoImzjH2OCK
9NaJRHh468SytfzdSSA0rAp97ipRw1unaL7SvGy6XclTpf4ZkG2x6mD97DpsRTcZbM7wMy5QXxXD
Vs49XoPHqYgcJrtkGWuPuWw9DP5en3OQpSZj0leOzi0Hiab0al5vfioSY93jkgy3VTG/FN0vAdZq
2mbAqlor9rYRWXN1qUX51dfjL6mVemiiI0dX1+oL3gXenagSB1F00mRL4j06f6gHMIpNIa5jONM9
xq02noLZ9YAdEPTy5rPlIOpiH+RgnJ15Qtkd6zb5KYtnljGeg2dlxoZZJiRa1c4wnO9M9ZNoxfTZ
OFfOk18N9UFNY+0lxtGcTTrzSR6s4KEK+ifsYtkE02tnr6SxuZYmVdtILSLAeVFl+578+1r8ahUb
oz5ntNtbUbRiJHbwlHFnFM0vgckbYOdvSeOYVLFSkyLlUvaK9ejlP7TRks61M1oXMcENlG0IVO9y
m/OqttlMZOfVDivvhulMjKR7L0dIptcBlGqQjqwy/TU4o+BcREH6ZEzR+/qJVd+QGenTHG+0qfOq
q+cEVOklbRDWittgo4s7CtPiwNTfXvdaJ+/NyeA/IMUgJm0a+9LEQf5JavyNWGeOWVscUvLDbh+r
7dM4BMWusDVsQ+eNQi9OtVUag+qL+chesuhayMr4GcrZ823eDsFLW0+aJG+ZG1vH1Guli901LC+j
pvxiNPHVn3OdXVQczTQzXvt4iGCHO+F96YXewZHqehf6jv6YZJj92BBUfjTqVo/rXxkCB69Z/kgy
OEc56M8TSfpY874Jc9AMB/J3MVnZWK8yij5iUwHCy7xHZJFunb9OWc2WkRoq/la0dmgjlfn4zbaw
02St7vHfiaFq3twloRWfWyMPwXHU1mubVps6aZTvaY4vkKPE00PCJAn2n2njptk7n1KALSKiSkMW
rGHyqSmSctfaWXhQkrZ8bOfkm4gARrIrjG68FDzT1gJNXw1A6nsZBQ05SJW1rQQj63ozotIyNTdp
rehTOoR3mpqUV/HyySnRobiKr/HctpQazX9X+t3P8/gi/v3b35Gtf3//zxwbdn4UNur+XQBZM6Ra
8uVhfJ6cYyUp+EOFKUQkx9G7dZdH5kmoIYgzv/VYAOkIm6yj2pMgkHXets3Q+kWRAvE9chOnUh9s
ds/l59iKnY3Jo2o36k20BStPVnjmEwtmcTQL2zY5osQlKjUhSsYnkyfrZxw+P2d2rN6LkuwPuPJF
z3FI1kYxM+/Ic7ta+5llvCKz9sOCHfdQOLV0F0/dsEqRlbkbHakkBzE8AFWqUfxpfxjY07xWZNbA
LnTjS6ThehVWyTUe/f4uj5CeC207v6scy9tHSl8fKlanKWvIzdiW3dOgytM5Cds/lEntnsYyU92o
6fyt6bCrUPCu++GYM5gdilGsRNK+9JpvY4X4e6qnBZ8HQKFecaqvCr/2TC2sF33UvR0aYNkOiFD7
EJjFJYG/+5qk2lrsK8kNYsRjnwdXKyofeimIDsMQmicvQ4BCHHh9QkvMSzTWZ3GQWUyl+9WrvG/Z
oQlL50uQe7hraHJ1sq2xuWdLjFdpG44bzRjKbRV7+n3F0wlIcmlv7R5EwQqpNqSa29h6tD35XoP7
9hVnvhlrinOkZxUFC55xm8v2S2Bk3TfbDvNV2WMmGk1ttDNBo7s8AfoXxzTDVaUH3XcfDbzKL7Fw
bbXnLtOdX0YnPbAo3jfszq9HC5mCMVbdplGaVQ/hBd5R45zyoR72po017ZRnG2VEui6p8YmGUv0y
Ze2w7SDDbXOvZQWeNfcqPoOrGqbhtzburzabrT/ZciJnYzmu7+EwhwQEBoHAYoTEDwF/agHhvtqh
VZCcZ5/iB3EoS1k5STG8vbkqlqTKDVPb2BRGrlzADCM6ADJ6sItraWbFM1TcZ6VyknvoAfKnXFI+
575i3alRUV9Go7rC/ofHn0YRS7ifkdxmZzkEUYqY28G30lBfVQBWzxIJaGczBWb62ptkjYtWrrai
KI3mvV2wPDTVrr9r8ZZd+VKWvepSFK4ruQ1OqtNe4GbakJ6RDhfaGYHDGdj0H3ER+Lt07N/qRWNM
EpN0zRwiykiM/yFZebbuvPETOyPZfZlEn5id1HfjEPFLmnrl2Pd191m2eVLDB093JEl+8N7tH1K7
0y7DYO2NRA9CFxVtEno6vPO5UR69/qEbLOtYTPE39hiJ6JFFPDghYuS3cogNzmpEKgnYddZtCjLL
n5nGtBuQ27zW5qKpmY4rO0qLjMdUbEOnGN2+qSUUjk0tO91OLb1lmcSMy3b7uTb2eUHZquQG/V3R
B84xq8drOUbGvZ02O1afG93RfuS9wgwvar71utFdpyYtXDW3q20Vvk4V7N6Ilc7YRvWvXn/qbav/
VMeBcy69CcGwMkFLIW5RjsAI9Ypuv7eXe5wVcR4urqnUFtdsPrN05Zry0D+JKtHY5XW66/sZFzlH
AG5K7ySl+hazJZzXlvFcxXJ36GuzckXRCv2JzFv8NZIy8xlDof4xbXM3mUsF6O1V6MONGuRBOk/z
ATTZ21kSa92uC8yvS9UStsQ6yIixtcHVf/e0zPoEdfdX6RX2cSjr6GBDVEAHakj3oa74lz4MaxDF
WnzHVuK41QqtvJ/syto4KXqefe9fHd7M+zzN0xMmRM0x4Oe/BwlpnzXsUbbqKE/3Q9nkGw/wxyNW
y/hN6b38XCQPVWWAOrCn9AEzq2jf6VV1iHynucfULyTvlVSvqpdd5JJfepyALVCy+o+oajUXpF56
1dh23QOkkvdd0cZumato7JBFPSjwPtB/l+ZXRl+6EHyUryYLC1WuzJ92kT4pzCEwypPla69JGxRF
i186SjIBz8JXv+MOoUfmVyML2301Nnc2P6VdrNr9bjDAysiWTW7BDNQX2ai/qWYa/cowCBQYdH7M
V5O951cr0Aq37JT6EY3XdlsmTX62h+rkROwJer5UX5EVad2sZiegzAc3yKvkpwxWe+VkzElMW8+2
aArlp2nSjIsKjmQdOL3yRe/HCzkQm41KR+GRva1ls/waBsa06W25PJKmtB6zuv+JoAIPSnbtWRHX
5kNat9FJg3+1seEA3KXOvHwxjG+RUvhoMTTjXgkaHJR9pkiocj+0UHO/O8DkVkqWjo9jCpMoSSp5
W2Vd+0J6gg0SIsJ54myXefqg9nUODqDey5afHKzJMQ/Y4+Zn/i/j3Sg35r2jl8467GeJ4iFy9qMa
juesgIM/hI73DH+jvlqYKMfIUfVav9JKtnv9oUkuIar7O3aQm40Ad/l8lmuzD8uDgH61uJmBFLEb
hIyBftWtvWoxMnmW5S57lD38VIvGOBl4Vrqa3vWHtlX8zWQr2auTWD/ZdRmupRPp11wLfoTzM9fA
DbzopMINVfKwcEjMQxd2427o4uzRV3uHfGVbfzedCgePVvkpsWVRyqH1qZT1aaMo8as9VgDmM825
pvMBVb1+hemivPdMCb9sEkHKeqqsYoPHo3MVgTMDbGdHuoP/7591hTQgamHwYJlHEWGJMZhX+zb2
bbDEVHY+qIaun15GyQ82dl5kF8knAQjtiflzpwGlj5w/rFhzLqHG+jqonyZNC111UnGpcZC2q7yj
5djKpUCVwp0w1QJ6ghOek9TqIeuS8b6YD+E+G9Nsy+I43BesFNa62aoveJx81aph+MX+3ARSmYkK
q+1KSjD8bpx805P75nGZ+HgTJzyodcl4GHiO7OVRghkM0P6TGfnW3oulDGeGjN+rknwBM5OsJxvq
kiYX43mC6uKmmmFtI1MbEAGO860tj9Y5L9u2W7El92Tk8INF3XJQYPe9hdS2Sl7NAv7FbAQbgrp+
seu+xutUDz93OLmtu9TQrrETsEQFCwGJexdpE7oAqBCA78H9oVfLfgV759JXGktAMlRPKftMq1LV
BzhP1CmpZq66qUFJTLKvkRZaP9mLwvrQxXjZfvQ1ZsmhKn+VJWk8gjydjrqEvMTKwzApHOfURCn1
TATjL1IdJq+9HMBSBw40A5dtEuDBESp6h8a/ZrrxYFcbE+K8EYRsSPppeJaLITuEU8bvoZCldWnB
ftECx3scrf7RN/0LgmhwTadIIsEStztPqfIH8mnokGHDvpKUBq04k1kTOlrVJzMfo8tAXoNUSFN9
iovcvnNi/Znvj/k8jUh4oAH3pyycNUvELvovJau4ddmxASxU4URDVNbeXVN8FwUzCORNDqtlbVnV
dI3Rw15pSjMgR6BN11sdEp87NbHBXswhooHVAsKoEsKv1BR9FLuygX9zM9sADI5Vnts2eTtLtCLe
4BUBkT3s64Z9WGJupzyJ+F4lcrfFJw8tfAOfCUlGzy1VHO8iDnwNnEOLvIqGoOjFqExeAGn00JQY
O8s5j0VmsNaDMg0oovLJHIwKbo6oa+z8qMZw6/LIVlGVhsDcJia78AOGB3KGkGo53rHrpF3lccTj
2gv8h4C73o3WmOwllpal6k9I0IxzCuEeBOu6g9PAaxrkplOoCHBE+muHks8l6H6MWs5GazsWW8cm
cVuEsQVhqGYuNp8pMZq5t0pRFofGumOXd9x2bQhzzJTZoiiQP+ql5NWLg/gPHARnGVSp+czzXnGb
yPOfwKKEG3zZvXtT5ksRwt1pQzbg2wrwfmvwapmL4tA7KqhawyE7gJgNTepgmcesX0t9ol61+jHU
a6iLsoneqscHjA4idkmyUyUHz1R7RBsUKXSLiXyAHhvJOpwk7UEcSkh8a2Zb7Vbx5be6qmlbNmzU
8jAklX6L6xXljg098xznhrMtMBxat5ai421OpsXBuOpZCcz6sYfoig95/qxb3caJZelhnqh7sFZe
NBCrZxIE3q1oFGnqRmMfbVO1gOiXddheFnj+7dBdTtiLzb/bXpRjF9j3R35rIStmfXgwkM+EnZxM
O8Px7FNcSZ+DKI8fe2SR9Laqn/1xrCBu2SidNMpd4UvVs6P1htthTMUTliLWq95O6UjNeI13Z+SA
qroC+GkWQYSfpujFT6PqEMoBO0KOH7+YSGRsdKzh96IVRgR+DYFegF6hFW9JrG1i6Um2dfmR9wcw
FqoHq0OsKMjNlclC82RJE4DBztD2hlYna6RDTWRS4hqVZtBjiL+Zn1JSCZhW2vKavD6to6zsipzX
uxRbBimWAM8GYKIb0Vd1On9XKJD1b31bQGe87cnzzcHM8OptPoGMF61xR+5PH6fyVgSmxQtrHOSt
CM76hP3NQcexY76u7MfZpmpJjN36DoO3ttjQ3olgDXLVugps79aamHWLqGVa7m99w56Nt44tIfEn
xFMgueywxjscePeG5XT3HX532zScirMdn0CfhM9SjcO83D9LitU9p9XwGekU55Lr2bAvOxSbJG3o
79sG3fmwcxAMkULzVtcoX8sJEfVbVYeIwJ3OZrMnF5jbwKvSAZoHR7u3+3sxRlaFCUKnWYgUB3Q/
K+uZ4oXwROUoOfk+am9I3XzPSE59LYpAXYHyMO5Tz4j24WAfm2ZKr60Rf2rl2H9BhEw9YmaJzZUz
+C9V3DRbcu3jVrQCHqhd9gido2jN9eoprfPu6oe29rn9Wpepjy5DLq+L3qiQCTWrdS2V1a6O2OTE
yBLtY/QIOmMTGdafp8l8qitpqbrvAt6d6qlSbOOR9IFvPHooL302+fOeHPzYwZr6nzW+bQ9ekh9F
STJ6/T7yx0dRiqYMUYWs/y5KFX80mm1hyXZrGXyeKgSD7YE9OjFq1Eza1gOZso5MSbsfPfntoEsH
S+r9+6WaCX9xTDz/kwha6hO9VTbByE7xh4bcj+RV6cEWWIJFCPkI1jqIl/e/L+d1LBiNSlE+IYK3
DftmfLUn01tPDaDmUcnki6yS7gI7vbYReIUhXgWu0IwQh0VCItEMm593xjvcQkxCtCq/z5I8dTZD
B6HkQ4MIFq19K/nvWiH74Llq9jVZCXKvt1GRRFgl9QRwr0VJjATLOGVHNMLfDhFThWMyH8TZ0rDE
LQ0f4v5ByDI8xGaQbWL8pZ8oLjHLlf5ByIehlr5/eZd/ebXlDpaQD8PX/gzM+9D84UrLMMvNfBhm
CfnfPo+/HObvryS6ibtUurHctkH4uPwJon4p/uUl/jJkafjwQfzvQy1/xoehlg/sf7rahzv4n/r+
/efyl0P9/Z2i6VgxO9RyF1VQpnbh/DMUh78pv2tiK4peWWK/9bqVWz3Ob6PcyrcO77r9xyuISjHU
+15/fUfLVZcYmX3nabO0vB/p/3p9FjMsvXs9Yna+XPE26u06y3Xf1/5fr3u74vu/RFy9gQNhlH23
Xa663NWHuqX48Ub/sotoeHfryxCiJZn/yz/UiYZ/UPcPQv73ocDUt+sRW9+VHo31XTsE1qYCEe+K
YtDNOoF6VoPcoRWMluHKCEqtJbvO1V1SlwWUKYcZ5dwsAofRBxMHeOWMMl11VPNm0Nei2e82up44
FzC/MOhEVTc5yal0mAUWaqHu1FGz1mhS8bMi6802A9BLktOnm4O7MHMXdu1w9vDxEKeINcSSK07F
QbXeOi5Vt96zzbvnaRHWRnXy1Qtr6aDj8+RmaRrv2JMiHyWn+SOozL1eZs0d+knZo0T25Ww4zVW0
iaiSX+7WMathDS08exRhaox/eECy5ShCVE9mipQxNWVUEZAUORguPVJWy0D/8Oqq3V0tQ/VIov6H
Kzsjcsuq983PNDJwszLQBBJrXJm/VYQs1QrcIXHempeGRWjI1CVC8oGQWWjone7QPKCIc36PYpRx
sM11yLtIFwFARIgnv52KMllCnEnE6XK4BcW2fQF9Oe7e9QF5+mf4u1ocFRLbHTQ0jqQa3zb83s27
TgmtO3GWYFjZdVl7+VDPhChcMz/lO/Shw9AE5y72kWj8cwwRIQ4Fy1ukn81ut9SJsyCxuj00yJ8f
6sUgRW2fqmIyj6JRVFlJv03lsT+U4O3BTLJPiHuzwUdkuZlZObd60SjqxdlyAF6HgNzcdRKq9+LU
ZjPFq6K3vqJbrYfeOtSqBqPzdNgCAejcMJpUZ4Wofn1dlQpJEpyMJb61QKhJ25nDNnLy5tr7cnOt
lMI6Wp39LKqWejS3n420sVlrECoOKXDkran7nTvOPUXd7RpipKVSXMe2/PF2HdEgF9OXNK/qnaDp
ijPEnx/e+LofqLso7zvF6tZ2OxecXcHexQsGtEOzdkok59jDPcqNpiWYmZVpfZRKyeTck+TqX84b
BWEzV4R7TdUNp0ZRzZVfd+m6jjTcfGZKdCy1jk12g9PloBU1knNk8z+GfGRei/Z30me30TTJ60V3
QcxGvmAVYmWJWzo5a12DKF0ntnkKZlCEPeXyH2mOJPCs27FEBMiE4BTUp656+AD6iVPA51tRaU1B
fob/apAAWee/sUEIGZ8y02fnaM4A8kt5RFUywK0CLXxxwIUtxUy+QbFuriuEidQc17AbdosDatFv
kDqt0Ysv6odZoWAbNlW0DvB3C1yQghlwkDRa37S0ZmUsUafMdS2kbnyGydFuRVkIZ30YZ5Cj+7r1
/ENn1v25k43u7PTsEK9EOcJ67mSrd3mbD9n61kDyCTzAYLXfAhxt2bhXO0yX/GK9jNBm0dtYH+qC
eTxPvftQbcqhtJPU4aGdXw3idfHuvdKLtw1sosklh6C8e8OIyL95I91eMr0Xyq4P6MmF4YcpjsSO
aZqELz28sF02O8mLQ/L7bBRO8ktZNCNgc+vxoV4UWUF3O5D/X+q+tacViU9YUw4k5lQPpctyyLz6
raj7zaoFJoKqFhGi/tYXkbrI9adqFrv8sy9ZdW/dFaXi3ixudAiH0KB6HAB0LQwBASvlRrLqV21s
U//YZFZ/zqKMhWmIRk00JeUh1hJbfuwNcgfyYGeuiKnmwFhQFUYHZHTLrht5yDtRZQdq7jIZ7ZEH
QbQndZHdw6QI0aI9rznlHjKrei/O0thfq1PYXpZ6Fb/2c6oaCBYT6siAalfKUBg7i9uG4kflciCt
x18C6nuNVN+8MzA3h7qDP8Xvq4m6er4kEqNsyXC15QaCKqvPXa3frvauPktK0DG6C4NVPUxJWO7I
U8tPTpviTiEhCariWBu0af/NbrLerSD1X73fsaFmTR9ie+tLxWWSEhMlX2ELoK1RRE+cmnRS5u81
RJr7W3NphmQkQTq81eUQq/KhxFV17nHrLMbpgzmpVwboDs4tFeLlCL/NI5pDsBchH7vMY0OtDbF6
o4dozY1ynaiWNZj3YNazjV3jLsR/nfnDDOCJKHH5NTAjdD2MOrkvq7g+Dmqgbw14Ls8iVsi1/Gus
3E0G2zRAHyS1klaWwitJcAZqrA4hw8QUZxixrCGmLloF20C0WjZAB9Eq+uYt+5CIH+lO5XqM4+rs
k6+q2USafD0Z+BL81FIUreVsPy1a0xzj5EoH0FQruwiIx0qfFToRKoHBM58tDUtdMLeC4FB2ZgRb
QcSJQ99Ybw1wN35M7PBNfc8m6tJBXOLDSOISI2on2EAxsAherp3MNwX6qr6UwJo0Sy825ggcLzSH
6BUeFI7H8qvPB8BmYYi/UN8qr6WhALJCGXDMe/h5UpywE+4rr1YmW2x+yt7FTyb5UQn5ws7dxahZ
k1WHgXzvPxvVG1S0MSQJC2smjwejt42d4nUws8FnrZxJ6s5CNi8opoNfku1v7Gh6zsvcvQn0waBD
ixWrYF9Feg/SInNnE2NZ0erEasmfwpCiVQwJK68/i9ZQl98NmY0ZG8WMYTf5D7YUEnYYnBwEvdU+
yriMHVo7MLcYHJufpSm8E+/hJSIB+HkoQsvYBrWBpJuOJDXym5NR7sQ8eYpC7aRbqG/O02RxEHNl
SJXMwCfk5k5G9Nb6Vidawrp61zIOvH5Woje/I3mvIR8dK2GAYWaCio5eHxu5l/q730U2Rf2LOEyZ
dYAcXVxMCRN7Bsr3tWKHj+LgAPAoYrB4ooS2hXop9eakdTqurylKdbu07TsesnSY+P0/WmnSuLPn
8i5Hfx5n2EY+Fk1rXUTIqHr9nWlPu6WDak7xnicorHrRwZNzA9VLNKlFjDiEU3xf5HlwG0TD0+E+
GNn4FHdhAcPf4yqFJOjv2wY1nazBNvVbfR5+kuzCHbBCfJKQpY5wS83bun8a/Up1w94I9qJuAHF7
BhX1w5lNXkRVmetIBaUyusxU9aDTt3GFcKiIKFj0PWrGF9EmwvUIHqmTQtlpZE8/jqn3inZIf3J8
vz+N3gAKXZyKA493ScLM8nfAx6jyd4uIEUUvb/xyJcrom4cb1UBMUXRcYtI8Gj136S2ajWp8u4/b
EKJcpNaz3Ff+7kOIWcu8UX3nU2BU2Ke2jn60OykEOzjJnIrDUhbtIlI0W0hlvUWKsrlE3ppEKBsS
o6v46IyIIDGGOFsuiSGhpLn/8WoikjVqgNUAyERZrYd7C1eBdTQgnSmKnRNQ12nDfWdP1qpHg2L7
oQGtwx8B+y2Hj/X5cAyKVDlVWZWYeKgyyGA/qWPR3/kquoymlVpbh5XlA0521cqrpv4giuIQt/aj
rHfRWZRKlBgfWmNYZ7gG3+dzydF9/wFi5tKlRIXj0rbG3hvrKXQddFNPvpN+VaB/hy4aLxM/ERWF
f9F9vvCgB/22DlNwSmXlAu/pHypLDp4gAoCr9J7EQYvMBgSR4R2Tuc6uAapOk4Sj61xkt769z3z1
WOrOWwe1A8JgjBI/cqqgoqUba+rwipnjwd5m5y63fi3xUAOBd5n1gwgou3JEFTIY96I4NUULGM0M
XVGU7ER7zIrPaZy8XQ1VJOSXE9M6aEkTg7rJNZI2NlKTF5SPI/6yyF/jq5ZfRF2YG4CIl7J+0CDK
YdBHgDd3ElGiKA5aaEbgaHJ//aFhKWLYqm8DwwQj+FlTbMxxUe7FH9Vms2nAvM4A+Lhu+nrasguP
X50dBg9yaK+isUj/rVX01fHhFbGJZiOOPfeH3P+xv4gIcKS5RSxX+H190biMASgYAx9A6A7+flsj
QMMrrmIkhE3IOxdbajYwM3yEBIz+e9VE/jGaMdYrEd2aoeWOgTZcxaHRKv1SeDVeds14zUxIHmnk
pTtxT/hK4cNoVOdbyWYbrZaMYRWLj+N3q7i79D+0JqTE3vVt5779/NFlcmzs2av2YTglUG/iojoC
F0RbCgDs4xC4SThv+M81uRw5TCCzX6LpFlR57SYp7XCz9PH7PFmNSJLexhENqBP/fxxnufbw3++n
7SbZ1QwUysrE0M55re66SDUOjacx30q6TjuPJcMw9UpQlDW16DhAAc7mBlHVi9ZbjAgvIeVslMaB
SzJ3EZFibFGUBiwj16WP4FMTl+NGVIrm2xVF+AAJCZcHs1qFdhi/PaWLEZzPqtC1cY8R5gbL+1B3
SWrox7BMDaDbPPMbn1cevpKUHfF8F+3kckZ7U5RNs3+b13hDeCDLJ93xA/Hv7TaxUR5uNAyO/qyT
5wZM72HmVOqtPkN5R7+dpvn0pVON4iD6i16ig8LXZ803BVmUub9o6LvUPqO6Km2jdIDP0RdnsBLl
eVIM1IT/Q1E0iJARKyuzmqDW/vdYMVIS+l8tE0W0ynwqJE1yxZkOaOV2ls11RSIZT+LsH8TZFh6d
eU0y0042H7SxRFEFxitlIYDZeR4nqsShQob3stQlQAsST0O2LfUviuVDPmN/WddTMM4DksCpFD1p
c7WXtvFxZC3tiqJRQr1HI0kCwDzlL6pCEp4sEIKjczAz+tsYE3Oaa2QFTz5kpRcOMT83nXkMtpZm
isn7Li+sx9ozq8O7IuSQQ+cjaLKTaufW6iNW9hAh3nrGF2y4TsikGKPWnhBBG6+ezqEOJayvylBd
W13Bw2uIzPg82W8dRC9xsLXk1lWURP/BiKONBZRmXdhlQq6zHXe5EmoPBUSrTVuQJ9MNQ3sQdZ6k
N26Rm/UtRDSMDLBCmS07Fur4s0VR/0hqWHtA1PQoR4F8UdrGDt38ZYQr9tDMTWPbSBfFHPaNZjmh
yyN0PMaS+usWqUPWAp2u56645nIziY/BVwQspgDDfhL1SeM0bomv5+421HIzolncYGQltxtZhstf
kOm3Dlmk+ggmsLAT3g92KHV7oP7wtiSW9KulUhkncLdivSjCwXwTiVPdLWYZYmlY6pZhsPiNVhO/
Uwnjy8+k0F6QvJaem3w0dnmrF/smrZJnlPy+qQAfv/9rwBDicln5pGWEFNAow5PREPISYoByYGpr
s0zfF/W5KIJFqwheiqL1Q1/U5519A8ba7VtDu6QxeKDBs7+Ab1W8o6/gkQaJB5WvqpBG0jSRfiG3
q11EdD0067jS+lPe/EpyQz8GSDydYJLyX1VKBQI7Up9XiIhRiyb9cCIlJFrHOUSciUOFpDcQ0d+V
78pm2GhHs/uOj7kJL3qOE8OJMkmkFip0eYxGH482P+5SaNActEkJpP1QkrCfeI+4nYEdzq8k0dMT
aOCC1GeYpqcaRJSLqrLiik61nTibsG1hxYGClfRLWeBq7PcjDECZ/OpcRDVqvHcCrw1cvK5vrcLW
Z8IP8AIB74VVZ/6lTaNppeSh99K2wJGULh9fvDI0Vk5TZy+eldirPPedz21QSyvJgLPbajCa2DZw
joql4SA+87T1KPJuRUVIPaBW8664tIrgf9o3SfwQLx2W5M3M/tRa4DFaFSrMFRzrYs5qJ2yfgWIf
2TM89X65EXUDkMtpfWueu6RdrmyqeQQdQtfGUdRqY1dSsUc+xd7E0HZf1Tj6XEMxeJC7Ur3v0zJZ
ifos7fR1ih71wZlBvdCfmZopX7ypbI58ADX2pGn8CrutXtW+492BBZweC6l5EPW+mpbbxNMNEmNc
JKybbasDJ2rQ2XwJ/9CCaPjRTz4ehTzWHrqimfZYnpZ7WUfSnuUgGHozM3+Ef6gN+iciEnmz8cGM
kIV5m1mjNwnzKRuDNRIWCRyohKxRNXP4RCVUg2QzjlZyAY1n3WelJLmSb/A2+33mZ6RKRV34+2xp
vZ1FQ35pM8SxQt98CJi9HvguanfiAIldvzMiT96ZiZavPjSI4hh5/4+1L1uOlGeifCIiQOy3te/l
cnlr3xC9sq8ChHj6OUrcLre7v39iIuaGQKmUKJcpkDJPnnOpqtzbku/NA+JuiITZwJz2WXgPcr/i
ajRZsgx0wP5LjsKxBEpWc7t3s+/tkMxHSw6vISTFl2OTfvTgKkXyPz2IJypL4nkeR/LVCjWINxag
2lyD3SbHr0jTo3OgNhw88t2FrYMTzInaCJFY2py4ahtC/QHUrYAOtPc+OEO7ha86qNfPPPxosuYo
tapBUYja03wYpuZGDnjY8+bYxmn+nfUI+Jq1X91LABO3wtPYahgr7QkRrMnDRNHPLJcgHnISlEQV
yA8bSmSN5eVXpJ6NPZh123vwKMoTBM82ZoGPPddLWa5sycSCfOlg6tlXUNgZe2rVXTyiprLfQMSN
32FzOe/HBmnJAArurXSHl5YjDleaiI6MvJWPLisWVAINelRsh6GhuqAqZ4+5xgzaW/oRBYrzLDIg
WhQHUi4htQdK9iAELS4dIkfXdxp0YXYasOY5niI4BbbWYigp6L7leDYiU6B6yF3VtP/XaRFKkLyg
HBZ1r7UcLrF6XoPsy0YOJ7OxrUfhQvFzDNpixatQgsAVhxG42/3o1uvMk+6GTKYJFnHwV/7hUiTm
sM9kZM1GsHAsbmNvfnQWpnydvE/1yS31zppv5Dxeg3KFJYs2txdt6xR3dpVho2mlybphbbbgLMZO
U89QON/p49a2mm9QqPFXrNdH6A9Cki0dcn4hW+v343zQBn6hjv+06WosKvxQmnrzoSFZw8W8k4Ox
oMTjjSB6Slt+SHVGkCxeBUI8UgJz6p64o/8+n9Kblgkd+hlN2UHlbNWX3aMXL0B+ObPZkB3fJOg0
lHq6xV/NVFUZFwIRuqxv19RKf7u26jlGD7N3O81ILbKTx7s/2S2livzuT5ckV//VqUHAVCnWajqU
VeAseQ+FlZuNzhR/5pGRqAL52B54CVGv/zau9QSKgshTpDX0s0XqLqFk9NHnNmML4rU1slE/nL52
dnVtQ8dBSfJRE6xXKIvGF3D7i5Blm9zINMn5vQ+dmtTzyYaI79cgbOqZwYS+5C2ebMQuUHHzBwD1
/TkEtBgYVmNGHAQ8rPODZYEnlLxokBv2YF9QDAV/D2p5enxLlRixMSx9q0C5W5VKCEdDtW2WVs5w
pHYItZtVL5FKJJumfD46oup6iaeVO42mbsSEDWQWEX8D9toE8VDy00LmbasV0ryjw9j27sIVPFze
bA3K65BC1MNZXugWtsV9uBBKLZwOiFaDb7VBzLsYAjA4KrXwyEnNUzO8ksMHc9cbK9DZ5nOy3eZA
TA64J+660xzU4RSGf2QhlprqUt379YACylbjaInPHVhzfEfqtd/eJq99/Awqq8PN57MNGJRACWMk
iLXZEGU2WYk6a9c688JqLrU6KAcykQMdEvejiVzVQICV7Wngn3Pdpv9zLlm2L36cGDuPRTPXsfk9
HRJozqxDI+jexGzbEqRIbPStbadn7X3f5/5dn0PtzTEgICtCYa0DHd5TG4Er5OIL483bRTnOXYmt
zGfv2/VohK7mJ5u0Bv9uwPzU6irjOc6j5yGN3csgsNyrUzPaUpNKd/zR3aMKjR+phidP/PCSGHtq
kBNkSULUMloPsar7ITu8g3XaAzXV2CgGm3cewNIGxy+HRpAPKpDfLnWbSl3KRRD3SG5GW0aXoEGd
n5pDR+XVQeAyua8yW3pQrEI9AsgCOP27KO9PzZjJPZnoUIHVae2OKYQ+lRsij+CST+Cn250E+MSt
d/VgJW69Msre2dBWIqVXHJ3SARyOwaKFbMyMtilko70Jnd1stxGfbDSBhazfTPfKbhmhABSQIfCF
fSANQ7Gou230bD/RiaHc9Y0wrJTN0rYZKDL7iOUrDfWTq0YlSMcUOqIoM0hXtcqm3nplyL4PBhA0
SOlB7gw6FMtPMHlqUm+FlOPUe4PJE5weWVqILqqxnzqmqVRvOuJO9n287HxUEUHI+GmswNQVGGD0
93rDfgo69hqAdelMnV3LZiDJYw913vj3kkVrMke5x46mQB3uwGLnaSh1vi30Kl1Qrx1ybRn6CfJo
6gKBC/U4usA05eB+ugCSiR8uEHvcW4HKFKhXlLm0BztK52gi7ELN3AagTxpsnqX9DgSe3qELZLzg
dhx/q1HIMTLwn0L93VoJyN+A1KJMHwetuZADAJQuyC5C83wbOaLQ6FttYBPsB9ZLNub2CuIuuK1s
sNZnQw5+mBi3Xa/ALrcD2aCXeQW9bbG+2f24EasaQEnEuaAI/mkoNTUCU6qxqNOFSPT7xBJCZ7iZ
7C5sqlkXdvWeDk7ZIVBFp00CCFarDrdusskxjBajQCCIOj5PMc0DYbQ5pHabhcka53A7iK7nu74C
dOndHgKNdDAHEO0tfp+i5BD6Rh98yjYe1mnrf+vDoTyBK5kdG21FDVBDQ4HXwXJ8stf5muxkobNW
jREpZ0esbW7m0DAzcNohyfrHpB/mu9n/mDSECnZf8Nhz5wyVU2pPQRsQO/Cc9TCkr9MWhRIn6vBp
/4FC4RcofQNPqzqBL2OrOIHgGjVvvq6arY7i12kHRL3TfqavxQIAJ2+fmHmNkE7RXHmGAj5dG1GM
ktcueIRr90E6qEwHYc0v6NZ7jwaen4jhGcFhTJpmz0wAIaFfZF7xnYtZpLX6D609k7i3GmPX7G1M
YGjBgYdxsx9TqMcZQs5lXmJXjIj2a4vn86wHicu54T3oPPQQu68oH1+5C+4H8EXKecbB5egKWS6Q
UUnOgB4PW8eT2pq5vLx4hl9j54M6LNMH3bKSd5OxuBt6zl4+DTLaRgPbqlVe2ga8B55k7tYSvsyh
OoEFJOqDGneV2oX5lDbDKZNe9j01U1RSQtDyHvyaDWpM4RFpuvnUiP5E8bN/ebzP8Z8eKGLz5gWq
gBdelz6ClyK/I6BDt9SR3XqyJW9QABY9EKCijHRnN4Bja4I55JUJqCfUMFbmAPaqDny768os+nlZ
WmxHSIikiKdJaXy7oEkl0JI0KWEoUNjpTpN2hoSKL0RLAC3GMkV3xV2o18UB2gbYgUCRfGqihp5f
iDfWgAmxEzCsKBPZlalJ9OJAU7zPQ6bEBu9xohn4mkHf7wD0iMIrkHyEh9Fh6ZnbUG3qoqj43ql9
euv7r3LUg0WGjdbkYbc6NOQA0vGBtFs5PEEB1Xs8FXQA/FxWmYEOaMdLip/ejDZ4sGe9oWGpTqOR
tKlnDJwP6oUcOotyGBFek3l+hhSjgTpriHN2dTIAUPV3R+NoYuoIEVGbRqS9j7tYdYRJZR2YCR7i
44BQVV5ynV/f4jvCdPPVgAQ1idwvgl7qX9v0OVFqvIj06fPYl+PJAL7pgAJ2UIS9ORRQ9WwyDXg+
LfHWsu2g6926e0cGtrtAuCRdFSBSBMrIiKfuWGPuPsbfA/qhNF1lKL3bZgxF7PSXAWa9NIH+f+4G
MH3c7ODGWVpZGj3/w99Rdhb7JZCNHFxkJeg9srTBr1TFJKmte2EzQ9rYhoo9Yhd+ZQwzy8nbYwsN
x2eOzEvTIgiJ4ACUErtqRiyb4FkBpZUGvkNqWo71vwfVhgVwXiGPCFKVoL9VBw08lYAXQj+jHX/b
VEcCmTIowgjAnnRnKcFuXBlefUi4lJdIHYrBXvKqBLu7atEBgH8r5lh0Koufd/q5Q66YWqB0BB8H
kH1HHSqHN1MyNPle9PoXMtHB6fxy6+msnUbyuIm2kPv8CYmebg/uT8gYdUPa7+2whEotQtjIMYkK
8XZlpB7ypLPJndpWmP8sMl0HXiYdDtgyGct67CEGqGCWhkD1Ddbl6KE2+dAZHcCSBt6C9HAzg74X
AM6q694GNLxC/eyon1PmQspIa30Xz2SN4ZvrmgAqnaG3SFJTPvA+QhzV9i9MB5YrGiqwhzqGtqfO
Ueg6CirLek29nmfXmzyIgjn1enjVHB3pfkVlsXywwQV9hRxA2TRNNy8b7VwLcIuRZ2mjOruWhb6l
eViDnw63hVxSL+Od2BmodwUbJj4RcBzJXcKqHU1LHkBCgrBPq++pFRcgosSWsz7QbIhZdSCxryVo
tJzyEEOqfmYbPbZhY8QeAxSzIuERgyYqhkK4wI28NUGje0RVNh7NTVg91CDHmOkCymwlvrQAAZ8Q
ckF8oYfJsOnCAoALFVPFdhpi23FUgxUPzZyVkTkDmiE94qUEvhbImqJWynIXSZsY8yzI/3CMXIgA
BHW+0os6nkUqBaepFFygUnMZYkB+P7QnMlGnw0Fgo/uWWJEHdTgdiJxoPNlukxh2B4xu3p3IrnNN
QJIGmlmo1zcODTRTN1UUXIJRs0D9RZRWYc5AZGWAI3UMku853uUgV1E9EfdxCi2YdOU0BYBPygju
ZrjT6eQK6spi2XVIS/kNtOT956hs5fkWApCahbKAINY2FDigjphbwxIkys0CD1jzjjoyxpHzLo1n
EGRkO7csCzz4fLa28s4/VS10DXI7hqBCMI5zvXGT51Z45cwd8+Br7dUnIRCQnw3ja4UNH77VskUF
SV//TK38yRZp8dpp+Neiflk+Yj+QL6Ii45euLxEQsGwIkkbDuJGh2+1q3Rf7GAmyz1cuB+vjlW11
ZS2qTpUsEWcps1ck7T9eue/Sp6TK9XlSWP15jIsVSMzAxj1a2toqpfbVFLjP/S5lIMNuvCUo/v0D
av77HfLoxtoUiX6XgtBs7qJE68Xm3bMCbWP8L1AbIdM5pl81Q9Ofw95NFww/+rswC7Q16reTXZwm
HFLJybi0/bF8cKMAhNGRZXyDkMbbxzDwMbQgDL91JoKAnz6GHP2/PkZseeUfH6PBwuZoYp087wb8
nmsB+QokIfIHUMGWF7PFY0W1LF/HAVi+wpXFiUxYbfGFz81uTU0aHo3AKlGzNYdpOOq6XT5XQ1EY
gBpzkCK7oxUvejOyr0Fp5BdstQBMaO0r9ATsax+qIAxEkPZka8JQoX4V1xVIjq9AGOUXpWNOwyEJ
hnxibCOaYHX6oWuttwNXZyng747WA12qWk7cj4itZCYCp6oH5DxQ7TH0rQ6WygXpOlgGogtIgYwH
sMFCU0//Tmaoi0IqRnmRTg15FaOUh6rWL1i3BPO4qsCHKYXVHHrFoEIH1vY91scggwbLSLq9dUAa
Ad76u7ccmmXZBhvIdXZzE/GzLSXvshTcV2CY8ECGCpw19YLz2t9S4i9nYzeHBMEMNfLBcgIOjCKK
ZkEgvHUZG425QJ1PeTKUEZoK3lp3UQ4v1YHOqJeBxW3Wqt66BXamE225LUASdh4j84ERS61qSUd/
IApb6lOtW5/y1N89/xw3/J6lMhsThWSAhQXClsu0BYcSLQGn1SAZh7iCTohaLFKqnA6Tt9WaqPIF
1Pt28KUGceoKq18ROZvE0kyAFGL5CmDXosr89FnGTYVSP9iJmzaNfTBZ1Nlk96RiGPMC+arsN3+D
WT+xfBN4hiH2MijGdjq0KUO1iOhihNtgu/WGyi932xFgB9otFlkenUIDL662Fai0UGke3w/CxWDm
bEfZHbe8G0fJnz95CTdRucVdhh38RcM/rTMdJC682LUWXhEhwamEWYXJh0st8S+ltEbPsGej9Npg
au4lg8DxFSw7Sw3vG2im2N1By7BfI6UalhlYzrEIRURKxwayLwWg6RGHDDOabWbvJGgr7sMwsmgO
MveQFj1EOeagKU3EwYBHSvNZHpUpFKy66FrJugb9DoBKtRlH1xLE/SBr8ebjAPbZeW320DQMAndV
W85bb4ptNQ0l07/GKw/qdFFgt7ShSYPagcZtK/Wn8InA3C2t+oA/hU+c5bodNQfqHVVmnHqRHYez
ypvfeunXRM3IZR/H/suZfmt4qqUHAT1sd0ABoa89aKH860wO7M0m3s8++WlJqM0G3gxrXqTmPho8
kO6omxY4iHtZDfJq9625rzqZQdUQN2cDum8Tu5cPdrqZg9/+IgEX6NiXwtGXleMiQAQSk/3II7aX
rHUWEEE3Z2S7dfyriVgClJ5p3K3bLEZn0Uah+bnDUPNneONCFdyExJdmRGc65GX2gPpVF4jH3yY6
A6+bPwfffLYsSS+TjFXCQZvieKBA+9M7jgB2z5xvN7Mpw/h2hdwt367g2sBuKdY4f87CKFvSiJuz
o+XXUORbTQPLJqqXklmdD8mqhcontOQ8tm1HvT7pKtOrRbm/1ztADFSmF29afs8Rc4LMQg3dVuVB
HTm3tgZqyKZBKC/uFhziZtIYgxPkSNuZlvnVl7ZCOtJmebTPg756hh7ZZG8kVIogSGQt67Spv1RY
qxpGWd6bRQC2olwCaazsvRqOCqjwNryG5Oo1dLoniFyUC2jvpVehI9xCZ2QTyiaVjc7+//hpJcIL
hQ6u6WGIjLlvjqDbV080ez32sn2xWCT3UgdmmaxplhvzQeCJUkUm9CuW3QgSbB8iPBoI8lYNT4w1
CV2MrnmyjVK/T/MhvYs5+0Fm8vJiT18XliVflJfuu2szBx6m1Kwr1prF3rDxEEA+3r6SrYyixYAi
x4tpm/Y1gVDzwgXqek0eNMCSCHcqAdgr2dSA3gF76xQH8FgYA8SXLsHaHT0DLt1sg75hy0iFvlzY
7db+aC+xLXpV/v+yizGD+mwdzKIh6k5pIbxVyvpyWRZR/gjKQnMDXUp/HgVt/iiiBkXLbujONB/N
ZAwQlKg4FqHK2TDB59Pn4kSdaZWM9ylIyEIsnQR0thZ5WLIH1on4ItxWbPrU8XSE4Zx2V+Flmc2E
EQZby1wbNuf9D+rQStBd7XM2tLvJHbJ90JuBCBXQUzVYWMZqOFlx2T23C2ewxLOu8RaCU0M2o2ZY
dYphUoMMrOqFKmkFcQWUslAzH6BgFtriisy0f/E650hmfLtgKAoBcq/SBlN6UEHLIQSzoV7XkK+B
JdtVmmF/d3vdIjqSyVmMCAm0AD68hulte3v5BsNSFfV+cKC+iBRY0DlC5mV6V9NAhhh0DDKkgwV2
d+whDbHqVZYt74b2Ph6DVdtF4ZlMne5B7zhqflAfmW6DbrY/B7XDWO+NTvwg///XQXEHtBjYHvDR
Ou4hTuoOZz8JAfWouDDrb7IJ91qC1ea1CNryoUiDX4ZaddVuE888LCaPoBM0p6bzZ5N6b86IWPHj
rSlSVJwZWVgvfG0bWKqyeDC98Q6tkOqM+3+2TLcoZiJz6ntAQtjcziN28ZghV5CVbg4ggut3gkMs
x3c9fkZ82VxoAEw8jjWENGRZN9+8OtpyA3jbWQk4N0gKIBSam9+gvBO9OMxl8xTptmnKXlO0j27x
NqUYAVjqhP02JUrKDyHu3bjl4kUrWQ9qRpxJ1ODNoHMgXgqOa9KZULZ/+pXmCJpYH4Sl86HNoxVp
gwUIqxwdFxQXNYiTl9RsugZC4VDkJKUw0gyrcuYe3+0kLeYggIGXcZpgLXj0CsgGz3BiBXj/zCDV
MZ187PofPjoAP7t+jM1V2JndIhrdYBv7vnxxIWfdibJ64kaZHDMwRM8G6Hq8kFscp9oWHMHyBYI3
s4r1/iZJWbCOUKy4QHGxtYxFhf91lY3dwiwz6H5QW7ZWB1oRy1oOEBWCLqgzLk3dXQPL9COwZbgl
3nqArtoznb3bbyayj7Yx+RPFPZlsBRgZYMdbNdySnUzU+X+1f5of9/iHz/Pn/PQ5feQEUNGmkC1q
bsHslY+qtpWhORZuyN+HHkS2knXnrkjB+14LD6mLIvnWmG6QLoFtR/yn6UAyogZMPuaYQOglcaEK
k+Ap/fdUN8v7dNPwBJS+zpBDIVypIVilre4iXs19w8tWZCPthA7MpyeR6TOzZ+DFxqvUtEJji9So
PuHGhJdZM5t73dEFy/xjXJtvL+CkenObYGTKzW/L7gjWEOcx/e02tsNfs/3pRsPLIMS/2MHdb47Y
GEOB6dxWNjTpzdq9xDy2LkB7CtQP40Yv9UPWgtmCPLllthvHMT1wJTJsSpR/M8agOowacN2Sj9Rs
Z9ZwoOkYciyTj7oC2JftD1fQF5N7JoLxANqIO/KmaQcfzy1zSg7pfNgNLlArVqDlmww6mE96hZRE
4AbhkZqg+ls3eRtfNSjSXXNpLmRrAAKYmQxVT7ycUXMcDXMDMmZ96s2GCECYoSg21EtTRhDcOFJT
TSkzcPLRlAXodbIubI92GIAWRfMRrIjmjOIm6sCbHDBxyMEdKJbShdUITbw4XFHTSCOxZzo0i/o6
Kh5C5I2uVjaFUsihqUH5fBvOea3PfbdbGq0JlcIw8S9DjVI1Fsr8eyV60E64LYDGXQ/2h789hNfu
mwGv+k8eQE4hLK5SHv+Yw8X+fTHEJvThsWbJ2RJIHIRUHNPCcVS0+32irYhIf7JN/SDVB8l+3YAF
1i40Y23XFrISDKymqAiuDy41kTKZmoSwIUxNJOzJdMPUvA8itA55vZuoRa7vAxnKEQ5RiFLqhJXn
Lkv3kB90r4AGu1eXsSeUcTVHkMS6kCyvvSXi28OSOltX848SIatWdZKpKLJT6WYMrLQYncZ2skRJ
fbOi4Z7ODexEm2/TaDUIUhprwPvjOzLpXo9FFYif1/QJht7r9hH0gGfUS3Mw5OAKnfUXMolKQwWR
cNMNfQSoa9c7mzk6ACC/PxFIf6D6pd2TpdVzqD6N34Ik7rcUgOMgyF2PdVdNATwRm+0JL9oLddJN
hmwsRN+T6EI3WJS2KPv4czjPq2oROQz0zUXqbWO8B4Dd9batX+cPNkuKhxzrJHNIh3NYm7jHbWbN
bRbxDXUCIT1uTBAlzGnA+3A8r3KQuEp36TllcjLNK4EmGF5CC0B6R7DvgO8+rZFUbsQQfwMN7len
g74PiEb8bR5BjdHNMuMVA6mfBspK8xZ2AtBMsdD0hG1tvW8QnqvlBmlxQ0Ev+AV5YXsWVE228sBa
ICCD9NKlsQm20wwZDJVZbJWUi7IDWcs+2P/0R87wyPwm6rYoXR4AYU2BVFCRv08xwMqNq7kZI6Fx
6/gQLGwoEugKsGoWMZ7hfV+CS0MEF6h4BRfHQJYFy2N/3UPG9gKOAMT8HZR+Cc8/kAcLEuNu6L6O
0raTeeZHjqIP/xm4wknmtmIHbtSU5Etz0JR23UCzT12h7hmCtx3Uu4MeRW9qZ4fnkgMZv7DdUrNh
+iICK+xjjJ0Hli1/u9GrorehoO3n7T/dajUbAZnf3dQ+ZpqN7HRRrbP47aI0W9eDUblPBYATECZb
t2Oa7qELlu1zQ7PWEiiEcyRKwNhLw7t2AULXNbPLLyyOvsSRqH7WCfTuUneIZuYACHQTlT87v/4i
taj4ktdFAmmc1L1Khh9zpUXZGQIVb1epjeHjVRwrTpbIgzWgP36tTf2NNQZK02IPzBZxxHwwQxty
opX5l40GKQoOLzQgseF7ywyxtytEYsqdjewMhHls60q2kL+0wurvhYHXgW9DdrgZwYV184f0FSCN
XMcqtTGay3R47tsRoqWldWfLwdmZarHqALuxMlKZII098jOS7VgbfTJO4vFkNJVnsrR2A/e8H2Wq
H3RwktxOXMeYLP7vkz98ysSXT3Fbv9IamVbLtFCWPcTmeaBvyS587xyZHrAP2filCyE7cAvvUhhY
2S0GsXPLCVdUeSDFUxVCqQJSEcYiRp4RknPJeDIDrs/Jwfaf0ra25lGBYvWGh9mcj3q4GmPbOmlA
3E4Hw2fRwefWss8DhLeog1wE5JbmBX5kK7L1qP9b6HYcQpiu4+degC6ktdNhVRYc319daghAcrnD
olG+gD3XhUSlre061WRsVfuD+1yBvGZve1Dvi5R2tJGP7rzjoPAfXa0AE1b1s5Km9qpOvLR6OzHA
j5tyCILYBrKLhZEZT7XXtouo49ZZGNAWSJs43yFhAEaHYPSXFYMqQmIExTyrQL4TKnm6Qp11HtDe
APKgrRtI+iWDbiz/24cc6ZAkYDuJlPdtMjqL8q9F0frYbpkH2nL2ZTTeMW08kAxZmjB5p/poh0l9
DcPdojan733/axz4UMByP1ivDWQZZiA+iq6RGXgr6QFjI0BjeGSJHy+7mhtPpdZ9zcsBauYxePCw
qvsOumdzNqhBGvs9CODb4YiCngTMmpr+NA7DNAiyqtOgpkRAC3ATLejTfVzb2jwbRTJHzCndh8EA
knbqaYNEvp1S15jqCKDY+bgzByTQClVWWWooBI8NCK9DCyw++AEYNLScN/ealVTzsuLRq8zF2bVR
6zXrxdeee+1PlEz9ijzbe3IzEzzM3mCdU1dPofvEox2+2eqYSpMtueW5V5bw5zgI16PKH9FBlNIH
tiZC3Ti1MxPp4tQedgZloD74vHdHXiR31Gp1KM630h/XBAkqB+iU9w0iehNCSMGHQMnybxt3wEBB
otTkTH7D+1hCHdF85Pef84HbKzx6aXsA/wbKU3RXW9wiLL2lP4AlHZgbFaQpLIACS9sBVZlCR6sD
DQqg7bS82cbEPxnaa41t9y72/Aq7ZF0b8B2Gi6k5iNw5S5EnqNyNfYQLQJwUqwN1gMkumJl2Ea0/
eGO1vGhk1h9vzrariL3T6vrBDULu8XKw8wZc4M8giPGPvKxsc9YiHrD1zeC5Yiw4SY59ywLw+5Vj
goFsckHN1ThL4kDD00XmC+CJIGpwez4NLKtAZr2kB1NLdkt21qnI2nwhlDP1BBkycDOdAyCY8Mn5
08OPZs+ZaYBsEWXpiu3QUfSIIStQl0mnOhEf3rrIKIzEAqoP2Aw1hDTwPvhFvVFGC3K0YwPlQWbl
mltmick2zWDKatNAps2KZnmVQ27CMKy7OB3rjR232bYwbXkeIQQJjbik/jJA7tHVQu2nJ+qNUzL3
tXXzYU6DciepNyIzwDzid/JsYsppUK47R3oiWEW7QYzImQYFwLXd+YlcMij0zXJVqeCoSgU6VEM9
R9DKP5qWMICrUVt7cG1EoL9C6QEIGd/8sGsCcwmvauDNEfKZvQ/Wy1isoY8GeWOkc87ADA/nPBX1
kTlQqOcsdyC+AwoUPW7krvT1C7UcZaIz8JZkm85R5QlqKE1CHYUWpiu9AvzODZribRY/y9oF6xBJ
jQ0viJeFhY3mkDIQEt4uhdwSPg0QNBuabZDJJkgSfuIgVVh6noiX9Isq1c9Kj4srlNzYgVpN4LfH
ou7A+4c+Ovi1LpYOEBfLpPTfbKhcvQSl5k2/RVTVFsdqNM/kTz9FkMfzZRiJenmbSAT8zoRs8ZHm
QXAY9BvSTRBkAqVKpfivjDT+xUXi3tk9xLt5ANZ6snPHdudGY7B9ExbDI0uidSs940smDChZF41c
k1uKFHpmYGPfjD3b/de0I9OqmSNAw0XT5oEodibBAhutMzeoGgyWuT22K2Iho2aC2PqHZqSaRFmm
N3WwvPUGAkEJvfgV4rXw2ENTaMdT/JXUtCJEy0vHQyGC6k1sxREZVcAlqqaeAHvIFU0/NZEFiI9p
1aZTM5RCP4aV9nOaCRmPUxIWX6kVcts+9a3+5I7j+NgWvD1r0BGjvsgwo7sm80/UNwC5eNdIE5wB
uCIYNeoLFlibAAQrj7E2asAUyRX15T0z7h0QBtK4zu6aq2zjOfVVYxg/OPmvCnfeWiTAundB0V9F
XqSg5cr6vaO4ngAbNjcJsypo6YAvanJBNU1t2vaFWkmRMWAAY2NFzd4AhrtI/RO1aFCBBfoMAYJ+
T02a0vW6i5smD1LRnmR9k95rKmpbVJG1xgKjh9xNVG0H1O6fyAVJmegEDYrtbUCbc32NQgAgKNQk
dOjymE+ThHndb01Al2dgmPCRyq6cWVL7QDNXlqXNmGZHENni/sLqxuCuysrgDtWS2SaGvNFMJ5+a
ocyuqLoT9dKBnOWu8EPnbnJKGzxcGtwD07ypD6Yk3U7DzW3Q7VqFuoyRgMLWTwt7gYIrYEj8UGd7
G1/O+1ogFzHQ2tT+8PYfYpktOxdB8KrV10mX9RsH1ULXMLJ/RMmYfy90H5kDt3zMQZf2L4e0cR99
WVaTA168/aaS2HSpGTJslu5d8MjMYgea9oURVkc308xnxldjkMfPVT3UpyEOgdNW5q4Q0ToFcHyF
ZJT5fBv01sRqPUEkaxzL/fRmHJiP30gclSjvgzzSh0MXAPAW9RIqv+ho1LuVziDz7p6w4YnNwV+Q
xWcM65y0LNdBVkANz7Z8yLpmfGlzljzyHEvBuA3bHyViVRqzrF8caazKlckXu0VQIwM+GzvtDttD
LL93RtWg2E4NDyB2Mw0fPb15RMqjXyYZVvuNwkI4Ch/BGwuvS7c7UcvVwaYwtimfG9IAvkP1dp54
6w1DlMvXdgnElBr6Pt73hmKl+2AwjUFhjVgACuF7VaOSmaBVwQ/kiry9B64o7AV6l+mvnXig/gDc
bgtm+uOeBmZqYEvFLePwUGex3LmqrKJuveJkqzNqhk6A32nQH4wRWttg4QA/Y12KA7mRx6iF5brt
QBa7Bfiom3t2XiPjKbWpNiDIknIWG7q4M3qvOgH7ogHNitSpI6oS92elxEl/jzDD1L+AEBAc5pn1
3eUe39PLqWti/wQZtHUb4U0/b1jYr8Ck1yxuSz01wBFZuyeTAE3fSvdMgKQRHuWJM7wGWbUF8Y72
07CNA4RLxy8czAJzF/X+Z/BmaRu70/sNykuB2lSDXBt1i4leb8chKs9jYBWzVBbRMVNVqWkMeLSA
JNDUerfb3C74Ihf5rjDBpXgjmQEsFLo+WueCXVUvdtSR4fZalpmFHD8LoOTa6fJYgyHtuftVCaN7
DtkQgiMXrGh+7ZvPHPxfq8QQw4qcwNr6NoY5tfVsfLfCbCPqIr50tRldWW4CGJ/poK9qkvia8fL/
sPZdS7bqSra/cuI8X+ICAgQdfe7D9L68fSGqlsELK9zX36GkdlFrndW7oyP6hUCplJgWpMyRY1Qn
3HFeqHMMw+IMiuqz6J30xIYkXUEZFwKLqulJPAEXdEoHX4txC1M9Q5+gh0O4Uwn1OGsytvY7IHHp
jTXw8pICP7poWk9/DqteW+WlKfbUTJCxgDpm95AYagsGnO0iBDPMsx+XPbAVurvnoRsfUXXqLLEc
Wsikrh/HLAjPujZ4INAFDABCss1Ky93gkKumcquVmx6U4RnxSmiiBRWSYUBhrUBlEx6o+elmqNkA
FgM3GoEKxuodlR1g2CryN89BTF1FzGO96oC0ku6l90R+QkWcs/r0QEoCJQBx1y0d5eE3oJQnD2gS
5W9B+TEHeWhQnAMXETiScUPSbxsk09ZjiRqQPi+NW5TSG7dp7W0qRCmvyCOLYgbEgdcvEJ0Czy6P
nXGBu82wJ2eLIX1VDxUwVxhKIyo1J8KR1drKuzFbFo626Vv7xYSm1j4BHdOiUcww9ugXR2pCpIY9
2LL+aAb9EG0ilCqv+rJ2doWAYBjt1R28612dd9GKNvLUS03arc/OVtP5RwR14gVltRqrAVVwLNpN
VLkaQMqZPNQWc486UFtTdizxQcnVI8NKA8hOqbNq6KPtAAzQNNM84Pc5ESmCKuEqCbHsMVMA3cKs
Ta69BE+0fuQ3pS9gAobg2Jvu62xqYweSCFbWLYMmlfGSh1m9irUm2UztIhgVZ3nE9lPb8PHwLXNx
oSnyzEmuh15if6gGA283zZ+ixBYkdf0hjY5Z0CUnrHY+DqMbA+zzezvMi/aYVUey04jG9xhoVHWi
mmEXrsDmY+tDMJijlpL5mrkgm6068PXnSwFQ1HqmAaEzhNGRRgXSLoyyu9Ee7Pu+BkxmiK5krdn3
ZGHauAd9hLyulallermIC8mP5CGQkVhVNZTQKq1ysKJCqWRdgkOKhoaQkj2gGMtbUBMlscblv7kS
Z6W8jgBxqZCF92Rqo1J6LLNjow5Rz9CWQ5gBMzRmRzqj7tySPciJWQ/exs8xAblTP3kWYwE+n99P
qV+r2nINKa1oa6VBsiLd8H2mqsMK/E5WZqV3ZwkA/tlO02SV6iY79k7+o/YTidIM+XEIYkueyOa4
4NezrfRInaPykGBrQBzt04V6elTQgdIZvGqZdjOnqcaWh0d9KF/qz8pyC2kGMlGaig5aA4pK5UUt
cqWBY9hMA6eM1l9zzdP/OhfZP684z2X+dUWa2RSCHVGLjdsnbkZlgspbQvC6n01sd8yHuMFtZe7F
cuJrk3qREA9Tszpbttade7P293i0HRozBmKHbNOpC4DKPjaMA9noIJwC9czqgDIDkJQ+hQ12EODt
qvnwoAF+78baU9GU+btg7pOLH8I7qKCnE+BJp5NfunS/54+QyjiobqFG/jdT/K/7QAIMVV7g717b
0rZPZe9YCyJ6yMI03FTQqZ3YIRiHsktR6PalwVt+NN37aDTZ058G+a5ZTewQ/z6ojwv2FDArOnUC
xZcy0/prOjQRT6GVuZwtIwJx106kFuRJqERfdcVmKQpja0TYozqdMXwZmsql5pe5P03ZGuDq0HsV
lFBXUDG969IPjW3igwiWbBYylIuq4QLUoKJYt6ip3/u8Th8HbdyK0gSoVdl1lnizvQvyDzsHY9u+
BL7u0c6xh/y0z/6/2vMS9WuUvZoSXyp7BcpLaDIPU7KsBG3tSXrV/Zw/S1uz3La22y/n/FmHFCai
sJG7mZNi0gpe0sDqj2Sa7OEy91FRRjm3UfOTU8iK+/nSEjecbVmGw3KepvLbr1NTx2Ck09Q0kQ4q
52vpmMvRQIVg7YwIDKaApFzSwnGWWlVnqAPo/cvUgzvUsEddy0OmbORXmT4UFIEg2dIM01ia4HOW
Duw+KGhSk34esDydZppN85xllGzxvOFH6gQO7Da2U3lqUca/6jOOFbdayEwrDzz4isFCalaZXPBM
7/J0AFWXatJyxRYBcm2dnxzJ5rggOAAo/Io6Jzc1r4NU+Ga2CfPnPK02uF+npUGehmBW3NUJ9lFY
BtG0LRitqZMOzee0fo2twlBgVdU3mr0vGqzsaD3jBsBBUJPWM9R03LZDIRJSE3OTelHLhv9LcnID
7HpaVBBv/X588xpsiQKutycQimONR22ujHRGh8gXkIhNqi0N9cGyjseGGkLteQY/B8E/a6vb3+zT
zF8uMqRetOCu6DYIcbT7ngd3ptXqrxxCrJ5vR98yGbfLqo/dCwR/mxNoPFBOOOTem1GeycGGKvEy
5+CUL/uiOAvoiKyow9kyaEy9Q9m5XDllF529MMgu4QjsAVJb0TfHvG8LY3xjKEpfQcdWqGWzv0WK
GLGHGsKdeOYOr5lu1YsoYcG1EI51oQ5sAVBboTo0lNhNHYUG/mXfRB1FXx64EYJa0VYQqL7ubsnW
NTZQdkM73JaIDG5YoHVXfhqaV0al39RqURsjlUStrtHCjQbGfCgCo6Al4Nw8IKqyp6KWudCFmlB3
tg8gP586yZ/sdBiQWjrYkbP73a6mBTu0dsiNZvfF/7N+Jhm18IiCnKnzt+Go3kX+WO+mlzfX25Ab
IJHiOBbpdp7WBKb+HLvdstTq/uw4SOj0wORftT4e1yg0i27rxAPsN4diQ195YmlYRvHE6wplfF2V
vrouUABdJ755CciThCN/SkuskiTj0A+9RTIoxi4lrZeFx/yfSJ0Bxp0m7330HTV65YMl5bAOcWs8
lbrIjwayq5vRtbCoBPnAIsjc5hszg6U2ptlPcHA/SnuwnjytR3AfkfeLo+n6PrdQus+xJ7uJhdsu
u0Y3Xger3XeOkf7U+XiQg1e+ArQJgS6wH3JZL8KuHe90U8Rb3yqTQ8nr5Mpyw2BleG33CiT9diiS
9Ic+hM8yjYfHtusH7D4NcfIMaZ3wz87XvOX5E5cIBypX1oz7iLvhsawie1kEsQQFtl0fI9cY75ra
uANPh/0KjWaoOflWc4J+WHELmrZ3suPNICrTlt1ZgLbupqpDAKkjd6V5KK4DAWZw0TIRnUsjxGaf
sfa9stdOHIlvANdAJks5mLUzbFFDGa5jMxHXKH4R17mPAi8EHArE6+3s2oD2mrsoMrziMb0iE2q4
NGSmO4+Fi17Ld4HWxJtOgT7wVWs3pptGC4SNuwNTz72pw0e1wOjn19QKHT8/Z2Z4ngelOZ76QxiB
xPNzIoGE8Qp/pnijEUQEC+qPicmHh0a9yNzqG5G9jYp6s0jkcGyyhbAV5dtE/DYdyYcOX9pFH4zH
GlhXabgHSNgsbAcsHnnKLhNmYYQ0BoID8YYwDoEw6zMKNB6pk0xOaJxN1n7410C4I00W2Eetcu0l
0VFYefWcR5ZxayJodvqDvS3FV3tsNs92Wn/4lwAALYm9Ar+bZ8+Pzds+QDXVFMkSflt/8LsiCXLi
DrhBCZNApWoZ+BeaqgH3hG9d44PJH1pIMu0alHBvmoEZzyNuvIHk4TseYaBPqRPtNEh7vIJKtQui
DBQkq5HI6eYPvRpZ5wgMBU4xjSQH20cRGI1kQFRcyRii4/yvkXRNnQOiSCPt0NWfa4CPyAErPdRe
BOssqKxbIMTjDb4M79QlEfiGIV69YzUrkBcIGdTCpQ49agZ6VWYm3yBdtBkKPgaoSQzX4OgyvsUW
KguBmI0f7VHvVp7ZmVd5F2jbdmybg1M2wwl5doiP87y8LXGbR3leK16wjLj3E4B7F+HtKCswhhW8
UKoi1kut6WL5p9c2SvZvry0o9C+vLdI0iOyq2i8q3Qr7OlvWLGwOU3GWagI13xyo7Ks2tVvUkdT7
okuSboHIKijkKFznVrxcswiMAZPRQdp27fahtkAaW2DX2vBNDzGzZdj7+NTJWOcRntGBfRqVilev
DkLqfFMHEDvnRb9lPRcHDZCQc+fI/kxndJBxDoYy33FWc0dZ+u9RrfuLrOL9hsUB27u8CG/dQZW0
DaD6BfLkhBLP4ok8BouZyG+yB1T/dEvosQeHHrcSNqf1v8T4p1NyGuFEKQAeR/am60Ns+8FGNyC4
a3MXNSh+ui4VrLhmdbMwGiADW8CC7h0bEGkrGZ/JzddBc2oXBSJwLfYaUdQ0l0a5tQFq+dTwP7n1
+OdvBaCIkLHi8qHKsi1KuZHXwz9vY9rhuM1Us0uLZQzdkKdElPohMR3Ijmuj/qLb/Y8h9txrJJr7
K7Bpo2Jd+TPDc5a15MhcqWkzKbbkP8T8Y9occePdmKGyHdTaYNjduMCMLZFdjPa0taVmocfxftr4
ql5UbERfmohlRvu41JGJLlFd6hJwNYjsdmEYrb32hKefbEK74iHROhuUZ1x/XBHqNMegQZwmHc3m
hCIT0EtkIKo+QaDTNzdBgaLynPfdhvrpoPHoLXYKc9sLU6KGBYdIBO05r8scpfypDQYZ1+kXZIzy
+sOHOVIui7pG9ld5U4fkQQ/+SyglJAWSt9Bal2fZ+QATQl9q2eSQaOwSoPmRuscpVl7NBoxvzcJF
aLJfkLFSPXTmAimzz0t+NdsLwwT1x9Qr2cooADTssTKw8Rg/1vRHw18oPDeJhf8cnYbuXcHSGApn
iJvTATmqtENI9692A34hAV5/snwZSe0xiYwT8FQ01zwGQkIIxauDmXG2tvrUSS+gB2s2OrjAL4Xh
s7MuHwwF96IDmelsDDu2dOJBrCOsVDj2IL57GoNsSS4J2QZPVNDvCa31PEMV6Q/YnYSg6XOlWGhQ
JTt46kBnQWI3AkwKDozYz3lrsjZjZQG+q7xsbkHpvB525EMmy87/Gk1Tzm3yoWaeZ7a1nHscg+cr
w4GgZNUhYdSJ6OMQIxpZoV4e7bR3SxAOBT8mW0o95G5XPN+0mfaTIpBfgpRJFEHlJwR5egM0+wl7
x6/RzN+CmzTYtYMHLdIegYJmZ1MDP2DHwgFK8UN8LodUgHtJajcoQjOXZROaiPGkwQKMkeJ7HyRr
gBQFsB8RhGtsP/wh4/I9D5zmuRqQt9ecUL/FgscF92St43vMkz0eWi1YcCpU8/Nk7eDhiv+DLfBZ
xN1wmk41JrWDUWFNJZISlUSqhw5OB2TWAFq8HrvBJjJRtAc6jBcAL28g1lnduWPhnVAsWC3JrkmQ
L+ZVWF4lPhuvPbvH+kUNCMEVgIxRbh8t1BffuznkdDtdPAT5WC16MPKd6DB0WnbS1WG2UVN2sl7a
qbnJRwDCO1GfayfIHzygYG9r11/qZhUC17KqHJE+2H2TPyDyCnhjIW/JMcjTC1BS7hW1qrj63oty
mCaBXh1oVdMQ/0M1Z642tLgRdXtqpqM9roAFsrbUbNwC6UEEuDfUHCK/xm6scldMXRRcodEe2Q22
pF5k4rVDmYPegnpdp43OTYMVKvXqvVldIWRwQ51YukaLwh70XaZpbATbclKhIKM6NFgcIJSUJf4Z
vy3/TGdaVzyDL7vbmUZujwuz9FsE4AcwwRsZNoYZlJnVGR0CqAIc/AiHufknv3kYjSAXGjY3/+dT
zZf8barfXsF8jd/8qIPXndy3xp0fQmRZg0pIvqDT+QDiD3uVs6JfQCghPc4dPAIlfZlnfw2h9tzt
qhnnJp39foG0QUbS4GA5/PtpwvLzhdFV6JVMxvmqZHSq0soXjmXcjDLC3k29iHkINScXOqUhRRE/
QXmz3Gssyq8bSEPaSAWdhGLspEMx2ECBaH6xHEz2YevoLE42GkSNzoP6BwAbLetNJRPUSnyOpRF5
DLRcz83zbB911G6PKe5EdNW5YwC9Tud0yUW4IVbmMmyddVJE3nK64ufEiFKhcBsc3h1dO5UCu+TS
iFfTVDQ4lC8p78KraapUGsU6jLRycvE078JAQrQFw4Q8OFKXh+mMp+3H2R9s5NK7Fk/xx8Y4OojP
s9nmqGnmWaljtpVgCV3GFv7xoHfzbouWg5sqBJM6NX078W6lCQntLjGvQuVRQl5tFzZ2u6TO0nK9
2xzxlqzs9PM0qJNQCkQRDyJfgIgKWYsrl7ELaFLK78VoXzRHL75bkl9CjhMBi+vH9YlHKbiZPN3f
86p/IEA6wdADhUVHJGCyzybyIHtWjleoMl/oAzYEqR1fg0DPuomjmF9wQ1pTiw7aCDbnlDXf2yFI
kOlrgMgrvLJeuo4PFgOeBccqtdR+vnRems+zJDY+bHTWppbzEoZDutDzjL9MvcFWN7y7RMrkxrbt
5Aa8186pbsYjmSAOkdw0AOJf+biXQTWvD5bk1rY3IciYrsmLDk1V7xKWd2dq9VGc3FQif8q5AJOG
mplMfQ3OCkczg/1sa3NWLd1YT7bkQh2pzFB0kaOIh2w0Z1hCTjRorGQ1XzXgkm2THgzU83wBS809
N3rgtQwXLzjOR/doOc0NDaO3BFxECaXS4svsRgka3nh6CfNbSLCj7MD+dZlNwq+ue4+Hp/mVSe5H
CwM0iahJxQdGvrVT+QtNc/iXd1WaPmCkJuiqyIUO3ggOkNqojeld0aS89SC6l2VyOV9Wb4S700rg
1ud32latdtDd7nn+4BAgBe+/TPfzq+uF7V3lwQvNNX2HXl+oqOtwNTXHwjqAYQNaZAiz7bkJkQQt
z/q3uG7uzTRL7mNINh64rgOhq+zQs2Na3lxGrMMB/nTrTQMqo72bFdaDBNEdOemOaSwbR6/OEbO1
lWbn2UJCgO+u7Y3HrhnEuVMtp/DGDbAiYE4uPeOucvrq2gXpVeMmxh2ZWgPUXkEWREey9W1Q7LIo
15fTANsM7npj40tpgIkTED2sq9t4T5ODEzc5ICpiLKhJAzz8WDTH6G/I1I4IJaZ9W21pclSbZKeY
iR/USS9Xi4wjUrjB1XT1hnVAm0XOmiZzedJddKu4kD8dvDh+yxNunKjVY3m49bnZgk4Eb2jU+uAG
SJUVdZIph0Tmwqr8/kDNZCzYjkcI1pELvYQOlXH6eEcGjUPjxStHfUcvALQe+iGQPbaS2FN10ZMe
sfZmtLiE6nb33e887xnS7sMaioDDLujRDKW2AukWMJqx552KKoMCHyqon8FTaIESN2uORRsBumbe
TOYWCnyyLMEXghjN8mPHDQq13YTTm7H5CVIfx1YUiy9APRbXEBM32K2Gl10E/hPlrwNdvMta5vcF
kmw7WUPiB1Fa7145UGoba8B3q37VEOR8j20AIJPO+pmw9KpJB/NFxs0APVBT3DgsarduafYHv3QS
xCkSHayBVn+fDFDGFRDo/KaGQ6PU+hlhOM8QDMZP1N/4LMVPI9VRkqDqyCNXA7OFkaD4LA37R2hU
gMsZ9tmtU9XnqceRRkRAbXJzUHtPbqiO+JhtUG7zbFH8zSeiA0geD6D5RnmHtsiG7xkPgS71zCfI
DpcAJRrZru6b5LFsrRMvjPAd9TzpsgA8+iK5qZ9zY0BqjQ3R++fILoUYBY3MnQCwbcb0lRbHSBAF
In2kMxE4yXTW/cH2J79AN3TcN4v0S55Nc9hwBDPY7ktWb8qx2cOdZo/OntJrUy9HlmxtayXKTD5z
dORMs6RlvSN7H6cLMSKxeynaotg6oB94MrNi4rNyUtdYJ8yt9kAhQZw3zSc+K6ylYY8bEGibnvao
/F3EyVClBpiCPeTgUTaLzlwr7PwydDzwYJdh8l+0u2UsF34k/aOXQHYEUJkkv2SjjYSL0a2oA3nC
/BJBQ5Ct4rFfAUPlH2c3f7DDzRCkfNlbqObsANQ4yqxt78POFGuwlPWbqTmCiM1yKrwkk7f3sjPG
K5RRn6iTDh0HYRiKum6oRbP1ifExm2V0H7MFTAs2rRQNIl6umSyIMwvyQ6fONaoLtWo9rXexl1VL
atIBQV4Qcwb1xSo9ADaVRw0CsaWlpETI9oc5Jg814Nc5/nQVVkL7tWjBPRkOVnGnJcaRuBl8qJPu
EtRarXv1p4BGX6Ri0d1VCdHuO6sbjzrEX9e4OfJjWAfhsnFH61QnOXvUQZc+0dZJkR/AQlmsAqDm
nsnNT0vrZOjB1jXzFkX1zjv9Y+oawhUlYhY3ja43xyZo3ZUeJNG7zM55ybzXNgHt6tiM0UHPUnGn
BlJ/leTQ0DEBF2JR4uyTFPM4tel8DxDwCcOme0e2tFu2lhdeJ65hQMx1BMsoy0eIKCcfvjYUWSTk
GMXKQPK0BUMvuD8sfdXTGcNWtRPSRbgAZ1OvOmPhm930UHF3USakDiDFlMG2BqB3azcWkrISd6IG
ywjw+/Nx6+E+c1NypNYVX9r0ZYTNsKodBF3pu0zDNr6BspzS4Lq2Pd1+TcG1CzHF7tUce30pk7iD
ll7Q7Rqn1XY6Mp1XHUrCl8jLjS9l35+IQ9sTYO+M8u5VL1PIQaL+Quvi7F6g9B6l2zgLqgKyobgl
32ux/LDNvXQmdL1ed6ICM5CFGyVKNLIDvWTfSdOTU1Zv0ytWb8UpQPZFHlkod1AsiB+8rDjluebd
xyB8OuCOov6F3fCq7KmOp4UZhtbB4aBK+dU+IpGxyI263OH215+x4O/Po+100Ie28m1iFtGi1Pt4
WFAPD6Nx0ZR2uM27oboZNegguJ4KaqnmbONJOuyAbatuWnWoQayP7AVs1KSO2ZbXvN6UvtkuCeVG
eDfsgW+45fh7wrfNdo3H41YHdniREk3rrGzlseoGubV6LSTuHoFmmFcisbV1pM4CZ/g4I9ufegEs
BX0OsJLbGL+eg4vUwaYeefFQVeI7Q5Txe1TWGwTiulcj85MV8FPDRbouIntGXm9Eyp2lKUZt4buZ
cXKJEYECxdS2EZHDOic4kIkOXEWR6QxpCmi5FiOEaAFe3cRcolpZFdwRiItsIACA/g1zzgjk5BdP
3X6FNF9MKMvtYsvGLbnQ+mRv6RqeEmUCDfS2DiwIFhvxdx//Ctd07LfCC+OVYdvZxUt09xiOeb3u
pZCo9Ua9ONQ8v1t19nPI2+beDaNm6/t5tg8yG0ppajLyGBkU16PafkNoP175fBQrrrvDDhSChFGn
gydEufa5ba6p2aF479b5cLCYvXWyDHDxobkbhY/S/iTK9shpoMAQCg83UAb5sJX8rPnxXoTO+k+a
FT7Do1Z1jioVz0WorwBZ7LQ7RNfwKXRRUKyo9j9B6mqHXK+JRxhUnkCkWN2ECMZMNmpSB9DtzY4t
NQ4ChNZqzQeUgbcHyywUN7WL8GEFaYi56YBAEZ8rO8csAELadbxlohjGIdX66NRVcMftJj21Q+Iv
idHb+csuc5aecqY0lxCBX4PLN4UoYbHA39Z4B9+GBObfTK+5dAZwveCLSO2ovdPdCoRD6lY7hB++
bQhGY2bK8DY0QF4tfSSysDccXy0dyjy9HJ4gF/NhJyAGODInO/mPIvbXgTaixqBpkp3VReEGSQ7k
9dwR90XkysFug6KQJE13RpI1z+QRNpG1jSHOt8BiK1tO1PONpvfbP7aJeB75MlTJ2K63Mx1Qw4VO
DfUz+khl9bVJvYj4d3v6/Muo+7fe38bOzq2aqnQ1uR2D8dANSLpCCr089ogAbERlsDsBSBhkjsX4
Pfevir7zf7Cx/Mls132QqYGdZdD7J6DAq2mMzAptLQZUKtH/TR+sahtrYY7Yk1oDSbXg6dQh9Ua2
1PW3uWZ6rqsuQCaxz0qI+1iovO6crIZA8SA/KrFnP2gyYG3eZg+WXuv4nXYVuGkytkltgIujpCzO
KIIXa8CeyseKG9+otFFzvuG2lXyfx+jRGK40336RDr5MqloDwrjczE2v7ssN5JHDTcqD4GQPKL2y
+ydCv+d5C2m60B8uruV2J1NiIxOVvvFWJ5MD6+/03lggW1ACIYK/RI4VJsLCVnEiGZpMNW3VpF7W
oraTerFXNB+o909jEydE5iITIFDVxAXLBKwrIUBrlr17LKWOpaayd5UDwoCheSmlm7OfMuHuLfRo
V2C4DbKbMFAFDDI6ganbtr4J1BCvQKthXWkFVP8GjScPQZpXayhJjWeUfKUHp0ic7Vjk7JrFhb1s
bSd8aU1xm6W59ROF/cA3evJ7WP41nIcS8I02MUHkj2cF+BE8hGK87GQ3rQ/0QP9If3+ym5Zwtryo
JvUhbzCza9R2H4WAMNIsSJQVYbO1ZQgy3BGCRHOHUVgQ/NCuwWADJqoCqH0EVxalHXVHajZD/tGk
0kM8Hb72Dr82qTfWUR72X47NR2B0SpGtQG17smsu9p5aYAGNGOHZUWbhmdp0UC5+Pop9nPDoZGDx
SXwGsex++HYeXjtdb93qY3IhMgQmOrYFbDTekNeQjT9QpRdcY207eZHZHBi8+hReauX6ORf4KyYv
URfORro1WyNCCYBwX+lPEQM3HP7X/o0Ia/Bx4+Z/Ro0MclB+GyLo0rHzCKg4xBFrdtvkdbPMDdE/
xx57az2e/DDLBsNVHspOS2yV9OS740FotQ9sHYJsAf7TQQ1ulG5AmqQ1orNvaG+p5lvTgrJNjOyU
x+EbLdNog+CiynXhsjY50GLNs/AbRDF8sSY2L+L1kr2fnrUKjwrF/EX2ppco7VB2q3OXsyvZIdOZ
4sHglQsQ9o5bFM1kTxzy4sJww/fMRxk0BxfbJU7D7uKigBpQgyZ8jyENYOvg3jB55G9/HZkY0Xgt
MvYksLI5g4JJnLHqFWfsQOKd3WuPLouiI4ujTWBm5V2axu21k3AAWjoog/aIuSwrX9d31Ku1dnMK
Avd16tUH53uN4o8jFkfYtTiWBslLRMjIlw4grtvYndCuqBWVnrP65z/+7//7z2/9fwQ/8mvASINc
/EPI7DqPRFP/65+W8c9/FJN5//1f/7QBe3EN19Vt5jJdtwzHQv+3t1skweFt/B+ATg1oDkTxZYol
jFCqBSlaEL3i8ZCq5zMK75Jt6UE+9S8zEf5UBqKq/24OQOEwmXUmo1ewbs7eddxAuTQqBco113TH
y6Bf/WDaKOvKoQIbQsC3w+pnJRIjvNWC8uMMnIjWqpNAfIjAsFaDOpv9BNjyF3//oTDz1w8FEXod
2jKcM+Z4lm5b7q8fSjeMfVSNdrIbfKC+7CUDP2s7QnWLI7eK3xK/7cYO2joKe9LJ5Brx7+px9vA1
a8RS0ewXXeBDwMEEqiHqe7A6h+CaSiUE7QeWh3e2npWHTvVSkw4B9oSD0wen0NJBW/05XnR2Asiw
Ybzr3fHv366pvuMvvwG8XUtnLkfBkGVyDnjWr28XqItswKI22E1wLgbxQJKAxGPeg5agwB4G5VSV
OpC0I9nbQQDeptR8EweEDoFsUaOvczzBApNtB9A6hWtAUX9pz/0ED3Or5d+/E4/98k7w2sGgo3PL
4xZ+1Uy3fnsn0hUuaIoD8QMraUCllboVqVoFpIRl98bJ1FoUrVNAZ+7ucnZitRCHyS+sZX8cCj84
hGoZgqWPswAgDLX/tBYhY0sEMXQKSCS4YkJ8vpNXYTs/2lKvLmUA3q2hz9i6hYzLW4PvuU7FGxCC
4QZMCHIvM8u9t33jmvqzOsQdozKLSz36zqVCBfyybt3xza+Te/x6xD3+7r9NmA4QhAPWyVIEnCkK
gUboaLQcOQTcf87UCpTIxoe9vZbS7Y+TzH3LqnDdcYutfCXBMQ9tLDENNTULUm6jF+7yOHdQg1hG
Fw/i67e6X95DrNV44bZSwHAb9V4C7ZnzNaB7wCOllbHzcLuZms4QXQTKjO8YiBeAvbEzwEUw+k+z
quEVQ7bw738a+P8y+5dfh23rJn7knsdMneEH4jq//a11aD/lPArrbSoT6yAhKrdEPBl5js4OnqPM
A1EC4Akur4CntYBiIDvixHwDxg6EKSIRPnt6noIS23YuBlamDxl2z+Qmclscg9CDWomaLbdBXlbH
nQ7qjygGYqopDthXvSMkH//MiotnK3kVETDsW3z3RRFSLfH8kLeWnzabTC/LU5O2/IBQQ7dtKmu8
BoI/WJmQ3HtS87SNH/0cx4958D1dA1YOnrfiYgShYyzAM9JeAMc4u0GSH0x8E8aidC2JOuVAnkft
oUJ11oW8yEzNQZbjDhj5N7KTiTrpMLSlvzIa21lOVyBjraasjb5dSCGCLdm+XMzlzVYOcX38Ysta
kZ0avVzZXQlVEhpCl7IBEdyaaZV9tZGPZle5YspvV3961RAsixaxq3tbATGcfaCDKyMFvhBaHwZQ
vG4qVsCEmvYpBpvrsUwMH2QKUmuP1M5daJU3gRGtXTasU792wL0/JsMSNFvRjjtNdsdlyM+j5V85
VoiWMsnUNxZ1o9tglLUzrPID66hZ2c/Zo7P1n6BKg/CutBJk/TES2zW+bzjEuGgOT00Eej2Utkj7
TB5WWiY7rKCwTFGdZINs+roWWng9XSnzhk02DONqmiMq9348xle82kZ1Aj4BNc6sXbE2PIOvpxly
v7xhUEGZJ+XGGK0ABy62NKs1Fv4lSoODa+t2vgRoFLylhT/sUn26ThP41gkEv0/kTvP0CP4sGtCt
HKjph66lsF3I/qmXQIcyQNVV6pgnGhW4gbarCnwn9KrIxkyAVhARuZB/ZEUo4fKNcEWfzdD7ryyv
o5MLBgE8ftqNGVrWLehArFv2/yk7r2W5cSWLfhEj6Em8lvd1vNELQ1JL9N7z62cRpe7S6HbcmHlh
MJEAyFN1igQyd+49UTAN66hYN7YVZIhPxwt4fdNH2YVIlAHQEc2aUNfztR6ZzVZ0cE6hCJn0SYKO
uRnuTUUv3pLJ22kwVH4lT1av7CbXj2jTDE9K133TSi/+SvTcRwys0S6uL+Kr7k32Qjoye/jZlY7y
GHp5fEKJPFnJC3RWenTnpFfejRcIHSA7HPgq5EUS7yUvhAFHz5Bsk6IX29pUig8E2pajWnkbPakB
IAsW+0pz7KOSFWpLPmPJ0yXaa5BbgcTnIyv6TF0UQ6iWS4+HmKf52aP0anbYrexQ8bfSDBRB1Bt5
nttUFf/DJTmSiyta9Rna1HDj6VO+lmaZVeoV4Ovu1rcZQPFDKJlvvNr4LmdzCkfZIsVkzaU/2rOu
DOZTahyl79aSgZdJyYvcbtVVmuxgGS2EvPOdG8nEY0JUgMtq1lNh/fc9FzAnR2zptvI+2lw1T4aZ
/brn3navJJ2z2z3P/w4bKmDytbxqYoFzmNA/lpa8irxvU+/72339t3uWg4Za+Y979uMKWkd2Z9cm
Gza9ElvbthL7gh0cSMW2IPyndKw65emYtBXJzUZfFaFj7YT0uEoOpjVLIP+/9WyA/kSW68PtP0cP
5zl68u4bL3TfUQtGbky2qZDQBCd5emstOl1dkJDxMiVeBSEvACN+juoS1E8FFwCr0+QZdG7yXKbo
lvTiUXYgtGSsEcxl/z73L9RYf2Kw7CiHwBPvrvqgzzayrXYJKbTh0mqMcZ93yfLXMOatg4bobYvK
Z6h3yTMqls111OztvUdaji1/Zpvv5Fzt1AhEt5fINpZFcZT95NDKHyDtV4d6L9uyQe1Poxl9TuXU
7l2jTFaa6kZbsxmsgxpn6dkfqnoJQtfLir0b55Cgq1m6SIJi/BFMqAA79c8xmb73LKXe3LyfGae9
DOQA9AhTbTpbTW/8x8Gj2jDr9PSLrrlEFBhEWnXLE0H/GlkGdI3NlD7JKw9jbh2iaLD3EEhsC9em
CFWfHJRegx9Gr5dsphUoUGzXOoe8NTZm4WtgLhFWG+NSLFWPyJhSr0uT8q2EWNxX11cvEK3Nm2T1
IXAHPuSIcFIQ6vlfSut/L9H/+bAHNV6a/eg917CYrCDrVAEHTb+uTa1HcfjjumHru4+gZgBXBkH/
Ri4ZGLxG3Ol/XQ8hN1CfeV1sxFjAcwdH3qaiUmzlJRAtZ53GXmzstK/ANxdep9efoqYgI4BbYKfC
9/ImTPtQpvOsldCW7gQdtjF02jULYwrQ5Egw7l5Qjs+e0IqDg+TYWg5Is+2kR+4XAEgJNMp9vQfM
4b5Mwn6Q/smOMkIJZX8JCnW4gIFFFW++Uip8ysFN54WfXbMf1AB9Zr3yvnjV5jbQcLu13k75QVNb
QAtB9XG7EXKrCyXjg4vZK551p9SW+Twh4e1DHrbZ2+QG406nYGCTNm37GRfjQnZQDFCcKDykR0p0
yyfhQlEuL1VbQPwpErEefCJlJxuelJV0KFa9ETw131sXdVIXQpttEA/Ke27yzc/XhAihXE2Bm7DR
Jy6MklZ5+7hy5PcWREX9J1uBx9ibpabkiCoiLjzWwWcz2f52mIpqB1ft+DblsPHOH3ScUn0DTUp6
tidFkKiJ9MXEK+nVSrPXcoTnNSTqtMv9GHL5W3iEGIlFhQ2ISTvdyXJB6dB851kZkHCZ36aVEllP
xXxwE9Z2pREpa/n6DEWHw/0e2EN9e6EWaThtc6pDl3KQ7NWR4x1ZTp6lZQ+tgJu15zWc5/qWZa52
AGe3cIidviamojzGfnGUqq2Dk/PhAAkm+Rf671WlEQxX02EtvXbqJyvFHLu99JJv/JkUrnqR1jyj
TqztNZtnhMQA+j2msEqu+3dJQRKgSgJ06ESG0j21VsfqtCsHfdc77VWfHSAigRr+5laGYsdD395P
RYTSAdF79+RZ+t+nY2DDxTwNf/nal970oYRru3SJMLURLwMnaJYu78gtpLVmvES0Y6t3rnGpQSU9
TZUanI1Uvf7qnCnDxhradHWz9QzaGb0sG/iQ58nqDLUaNXpMQpE89ZblH61A/GjtBJ/euulab2r+
zeSFajP/3haNtgavoK7JihvUa9vRe+Ir9jpVRA79MWbZQ9znBXFxkuZg6DsyFayics96zqZinY9Z
/O4HVXw2Zup3FtLxO5ya7rZSvV/eKBniFXW94156O9X5auZBdZVDFX89GSq4lqQsHqBCepXXSTOz
PMibSuf5KSz495uS3pTNorwpBR4YFgtxufVQyj3JXOAtKzibWR+SWGUncyspkV1uxSa/5Q99xRtu
nRxZcnKf6NZJzhnOnaw0nVZl46+J9kAAIKJnooXTqwEmIm7AkEtL7XOWaHD2ScvVjL0xqfHNSorx
ZFDo/CB9XiOuVHW7V2npvvpcQkBys8i9vbeDo12kL/PTb1pghTduOYRX/ZnAqT/fLqFWySzW5Z0k
gxw0PNUiEyNhw/nmvDanskVL3KP0ZrznF1pqEjiXXlQC+U0hf+y2vvpqOyJZpuq5sat4jy5W/jLZ
TrSNFVVbSdNP1ObsVt6Ho9oh/8Wo2fgjNenSqTZcKjdqcchqJX9BxTXfZNFQr6W394z0VI880W5j
G6rp3ORFdk0zCO104bNwny8atH23hhc02UivoE7nAEYkqfr6khgQUCZxqq3I1NUXq0QNitAtp1Hg
IngCr+fm1lgGAldZaw9R2pl7olIjwgHzHCp1c6mRflR9sIfVBhqF2MueNdGnlzIMLipCkTkpxYkN
m2ZAOj17rbBujt5IXgJ90vxZtkGH/sUiKnOSTaHokRacN0KjnGDUwLboec3Tl/GDRoDdC5AAkaYc
oRebIO7UJ9miBaz1RiuJN9IXjHH/QITs1l326Adk0dqCIKM03aDpoHfsniZn+EJBZXOSzY1C8ot/
0O4gTb8uTfBogEqkKQ99pb8YTZKc5ZXEBAgn5O0FsI0blQfVWsHQuuIfJXnozUFdGyrKwjxpyk3W
5M5KDuxyTXnqf9z+2roU02qkJIHkDbNMkaFf4yTaIlyVPcvuVjZlS12d9F+37/omeyDrXcSwki9B
FVO14S/h/4b/jTjrQ+zM+XvFPdyb5Fk8OBvyPcNZWrcmaFkXohiGLbDrX8OJhRkADMZuST3MPigG
Z52YoGFGcqUPXeSmt4NXuzMtp3cQbU4xYlpDijAM2a9+hiAo2DrIP4igCFd97GtnzYKTnnxRuoqH
JPju7Zu+TL/f/Sqxvf/ml+N5Nads/pJ8k3ajsyrDHHK6hgoOqaF3N2Wp5d2UhZj53BkwK51Zfr/e
vXJsTfJuVQl12LtDIa61of2UNYS2G1DIX1X21ipYhrFqO4/QVT41rEJlLy9yXsceVis/7cXmxrSt
a69dGzaPwhTlY2IkbzKbVES+u3GKQmxaXp1gOBejDfgWKHq+vVdjJ0qVngK2LXEcBsX63kVWYsdD
UK4omBzWY5/H48IR2QPsGNHeyvhqb21l5vaoWzX16iYBgDKcutaLAZ48W3X50KDbCiaTxG4GvAp2
CONVeiGiRwYL9s8k7v3NQIh2WSg9nCuanqvnIBZrrWrGBwQPx4eRGqkHPy2+jXoVH6Ql291W/zVU
tsmDaivDamTTdrUMGLFCKMyOo1N3LxbFEuumDOpNP5umojl7O/LDpfTmZiSuZWUepFM2FV23Eoaq
PUoLVmVInMY0P6LU9/tsqrYJ/cp+RE+teVLic6tn/aM2i+T16VTthdeoC+mTbbavQHYe9gSE5v6y
TcTnpmr1Uxell/tAexzUhTT/GGhk1ixaDnh1vlI4q/PJK8kBUZp5u1x33eSSsU6gNEcjhOU7O0XJ
9GPm9fZ/nLHC32iO9zapDdEjImlEKWasSmU992VnnaTVDop1hD71q7TkAWDIuIzQw9saaQ+dW+f6
Tx3x1HmwnMYLG2X+daNPW8dws80zNoFlnfpeCZ7sYGMpSYZSyPSmyz8pgvxsZQa2C1EOH588RFV1
TAxDOUtr7EFbD732Jq3K6btTlbvTNqkM9RT6Aboj8yH+58wKRbtt4vJT9ki08lcPaY5JsrTMIkK8
wmwgKgIqNiFstBBwql36MhFXJKqpXJ0duUnKE9ogijnyXlyBpP8aASb651TogLqsZN81YfNkaJP5
aMKRMun1U5q1zZPDo31XF4RRZAfZBu0HXPtkTG+D6lwxHx2xyZyzbQ1LO9ZDUuqZeZGHXgyQ9aO0
BBv5yE3PjsCd0+Hj7DFBuQ4GITXZT3qVvn7p4O7fyfrrTNgQ59ruUZZfC43cwUI6pD170U3+TjUj
VRoBjNOZ6PXn+5mvjMGqmNsUH68Zi9+9935Dbp2gRP4W9H35SXCWTBlf/0Voof5UFuJRtlcoFRI2
q4udOoTlZ8A2KR0K+61rWfBA1MKWe26/D8/gMj5WJPAplaKuEZFq/52NBDR581k1t8kz2Sa9sl/f
VcGfXlf0v8bmlVctRR/oW2UygFI2AaW08DUexoKahbnp3i7Pcrvxz61r1lthxdOLmXhnBSrXv+aT
2LN7eYJ04K3FqdB7ugnWeXwTbdQGB6XSHhKPPUQovzl5WosJSmd37AmQ8J3a80E6jEkPDuLvES5/
6eUGGHOg9925jjGt9Hxotr1bai98lcq2T/xsJc2kJh9tEbZZSLMeYrZprBT8KtTRVFb0Td9H0aN0
CgWa85Jf3lFpDO1FTlxFJYHV2QxsJhYZsXaPCC9sUqP7QBn6ugj04SJmCFk8ICSjWv6qAxuXFCuv
MY136sohvojTYqmJxHxX7IxorZKVoCFL470q6s/RMpIHn/jny78MUrRRReBat88Z4muKEsWslVa+
33GimKtQnvTTijeWvbMN29qkip5tR5AAxMdRu5WmUZvsrOaXrzQbVHeWUxqUj+OYmAc9EcqSYuHx
Q6W0dtm1Vnoi5NK9a9pZ6m3KXkFhKoASBarFLtROlAWnJ6NTZC85+N96GQqIoUyzA6IhcfduKmc5
Q9G0vy4rzT8uS6866fNNqfTaitQyMqr/HCID1oBCPd9bUo33ODrWqABXVnGSDjhoswslEu1Jhf7p
I0v5LfOeeYVL3t6lY2ltYpLiHx065Uldhd8iB6pLv2jcUwRf0HXoEMaLZsc80qui+DUpm18jNS+9
jZQdkn9Glnpq3EaiORN8Q4jkccybXQij6dc62w6UNf+s0CtZlEVnv8ISXa/zrg/PVanEx0oZ9I2w
7PyZSAu5Laczv7dTu5Cj4nz8bIMpfG8Ixq8yqJAugUnWXbOI3wGVjp+i2guWfpqU38LepRaIzFns
8UZVivpjCkVJZV8dwMDudHu3yj9Z9KercjCJRUHPTVXw6H5hwbkLxzb8OdPhxmAjP7NUc5ZeboUP
WuPpO9eN7V1uaCSJQGkg5tQPn6adQ3bMuxUZx8+WF0KrWeLilVr+0gE0WRYwye40kecvKqkqQMFi
WhZmULz0kJZfGzQ1+MnmL7KHNbg7fxqTB9lkV6JeRq4b7GX/ye+sbZlqyUp6CeI3F4roH+WlZJMb
DCsImdtHaTWBIUClwXYr5w7DStnYKG9BIMTN2L6Rn6mE+iL7DnlaXdLQoi4gVAwol8P0hdDVpUuy
/IsR1t7KpPDzULlu+aZNQH8QVfwyeiOcL63JPwWMrx+F+k12VzQ33A4uC3tpUr3j5E3/mRttuUN/
od7IZtRuVo0ZpSBuUn2f60G5lpN2inXI+TG+2FkDcNMw90WVx09xbsLubGYsIJwOFvO883gVlryr
iSY/FU2eXIOxAwqY9fHS9qt2R623QoJ0tv+Pg29TzVf71wk0n/x/hAQ8AQ9Cog31H1Q9vUaUo5+p
bLUWsj3ThmlV+L1x61Zlw2/dGjf5vZvNYmmvsk4+j6EUjiOJ+FcYN2JROxqsms1kvqvoM2Wwhr2p
qgiutl0Gi2l+iLI+6LYiyry1NO3SAqJBoOAkTc947Xy7eQuMyrwMqR+TxmSyzraAnLcQYUTdwgYO
8p2ahxUkUwQnIGM6RpoQX0wDzQEENtQnSvq6zRA3ytETZXukBMDdGGGhPEYjtAABlQBfrK696HL8
FFMs3IfVX0UGkengND08PihUFZ7ILk4xtnvIzsZd5NXNNR0VuKcgrH0jQfQjRVX1p68ii2ZwH6Wm
v7qJO8BZzG9PmaGIUVRqW8O020MTTGj6dBl6nDDEvKjzg4Ld+/AN/XUYz4iJoSrS7WJD9XajUvmr
ptaN1yxs3F1REoSQ5mjwBIyVOLqZSOEYO13U8c3sfX6lKQT5KzWPzNdEHciWG1nG+xWzsaIB085v
nR3S1bsSuY2b1678ZucQEbqNDXKHdV4SIEgxjy1ssif1qCESMt8VILAUcQGlu3lTC7hx66pwlcxe
IYpw52vKePMmwlO2fqehcTl7pyTytqTY9duFKodECMJxxs1raeiBWTq0dLJzEKrGVm1g25Em7zZt
O7U1xS3zXWVDP211y4Nad55Z6/RhC8k/gL6x3tdu0ey8MXuFoXoYFmBx67M88PX+OouMq1NPw+nP
HrIbxS9Ew6082UqzLpCiygILau1ZZCQ1dRcISgMErfCuvHwNhxI6O9yUPhQ5slH2kwc/j745oaXt
pSWdtgJLSZv2m2gef+8aJcSikohc2L1NnjW6+qJnCN/c567R7zm6gXWoQ483nuzmRSCzSyoqV3Ji
LeXhswipMUjB4h/vF/NySGpLJX+I2ZD/dv0+5qVqgiRfy773izl6vLfcujjd21tfSQ8wnL3JK9/n
DjPdXRIY025zOM+eowEonkl55UEJ4eMNBFpq44w9/Ls5SQKrWUhbh1D1n1OLVBpVfhSmGEq6UmfS
3tup7NoUibIIGlQbpOe/TNck4Vb3fFIL8yXHeR7bb9kVSdscFZdCNKGvtchlbQZbkug1sS99/sul
aVuxw74pyM+qJfy3CqZ/2a4NrrEvK5VlLLi8D61uTEqo0HANitZ8TYkGyPY4FcN+CgYgpHJyyJvJ
kYDHJQbCglYjFSAPRROJUzUfpNk0VrlRPcoJZFtfliSpyfEXC1VXTSJTkXOOnMY5x0m9alFyP/IS
NomNzQ7bczqkIIn623HGOlt2lB4tRNxj7h3MY+/t8kx42q9h0ryNrXzrYOYw87A2qrfjqCsnIA2J
a6ZneRjNkLLm+SDPZFtIwmgF5WW1/MMBIR0w1Xms7Bwp3XZUi/zwR7vsIYeSJvc2Fcvl2xX/7WJy
rFaJbwQQ58gcoV/UZceNOoto3GUapZxjIWU2EtsVaKyq60qa9z694atLVSj9Vq+dCDokK0R2rPL3
TpEm2z7wk7fQix8lyH6qvYh/i1mB9p8eAnac/97DU8pmNU4NJEICnhnRNgSvGj876aqzNg0Ume5N
ThJRQnO37yMqPW53Rl6e3XkS2X7r7Iyqs+pSdA+stm0eYCSkztqE13UgdiJI91XODvLyfFGOVvNw
ayyyegvWc6b7oS2fD3WVhGv22OpKTnNzaA4swzGca5M6k33PDOCDMqJSn3jt8t4WuYHj3GwU6GH4
vrs0DdKdhRwpG3/zS7uuqZj6Y7p/7TjMdyA98iBntDX3V9vd5FfHi132cTPUFiG/pQJpJci4DIvC
H4vzgGYHmZ28VI9l5MGfF2BKT+vVeruCemdcWHzLG9mI/tJMHTsa0SpGpr0w+vqpDFWeJXro7F0R
Ey7pq/hRdz+kT7YARo52DpHH5b3NtmB7DbNkBs9Y1VMAVuApf5Ld5SExBMt21UXpe76GbDMDNaK0
DDVWPXf7HTqsYGDSNDkTjEvONbGPXUCtUOnlGtK8wKv7hfTIPsB8m2WtdbB9zb2lw8lbbZN3BoXl
aaIfcivu6hcvRRbKKhFMEK7/nFrh8KmlMds0K23IQ5dIFyQ+AIkMncSxpPSChaP/AN0KMh6Kqb3F
bJ0XfWqOf1GOsXTEjPNP2h6skSHALJmUnSRh+6J4JPEAelLg5UDQpiZxtFfmdZeal/naGMbhpagp
+g1t+Bc1N97fZkIOh+CKBy1Iy88vSbOLN6VQ7TTF0bB08rjOmBRkh/625Zk81GGd78zaoCTY98/2
PwdCa1RIDDzW0tDVt6pbf0rnvf2PvtOA0D3Ytn+d4z40iN3ugHLDWs59b5dn97apcMNTCLnafAd/
XOneJm8mniDoctGq+Kerm5nhtrQzyrF9qz5DH4ScoeMbm8FN63UVTfkK4V3hNNazkjfuS5HpDwUk
3VeVROpL3WrTYnKa5Nj1qXiZvLZeEXdx+AzwmnVvbwyW/2t9NsWsuDQpQHDkTFFXabALB1+l06Kg
9Mnj58Ka+1TFVrFPR5+fOgp9HL2Z9IgMFFgGactTyPT6A4jW5mgNg3hNPdTgkqG/SEtvtec0U/vr
zQpMAlvu8HCzbGeXTrn6KC0REyGxqS7JDOdd1fNpnfbNdJUHHSDsOvMMFYgCbVlp/nJUICoh5nXd
daNarU0dyOyh9G7h84Ta3WcoqSa5Rn6wzZIQycJ/ZgbCLNaZAfpSINWyAn9orqlQtx8aQDcPZu5E
u9F09EXdFUBL5oNBVOScIlCoe+xGWJXS1ho+fM3TwPIUS/aNQlNfVHaIVCQk0A8t1NqRMpzUcOxX
KZGtb9Rqlpr9rYKPYaXGqX4ylMK5jB1pNekoLZ5MRq1+dr1lkEBGizJV3O1YN/khhdITqoj7aQRy
/0Bat56Wka/nh0azYXgfFG8P8Scx56R9sK2qeAk6KgR4w1d7gnvFS8oCZ1shmLaS3tQZrHPVp28E
o5Nm2fbTwm3D+qmYs7PUIk4Ly0Hro/MF1JGd3kE+22bqoda86XaIs/5385sy2Sl0UIp/JCrkH+WZ
N+XBb6Z0/NGWzCMKN0OoSA7RpgYQuWrtKvJQQxCQ8RjTYO0EanXs/DB61KyqWwRlXX6rO/tFDKrx
EreDuYsd09skRee9K1SYDEBpvpUTxDRZNzaXSE2N80C2c1lWQ3YdwkCtt77vQ2QMyouqqd7ba3WM
okitew/6fGDXVF56tNbLiHD/Ggwsi/S6h1sYp+zGK/oH4evoIOeQh8AOAYH7G9JU4NKA86OAB+GF
aYxfjKKAj4VEOtzhbbQNOxDhkMkEl4hqn0teBjAD1Z5NJALz7ghmMzUboE8GVN13h2Jb5VkBuOmU
GfxKWe18GL4HI1dQOUf0nIv3vv1GSbbz4cEUvm/n4CBZgnIBgtnfaWqqUCfdK2jo2MqpBnm97v2U
xM/skG3Sa2lsc6H0ow9w2HIJU8VCQTz3KhoQ4q5jogs+Jk91WSovBdCuXT2Z+iYpM+UjQ8BVdhjR
YVu1ZWye5EgvA6ojCXoho31KNZX87i/C0MZCKViLjWtkW/qViGS/8VMFntl/2uRZFQUldH2i2oxi
7OJ1zM6oGweXf0zGyoNVIRIv8hdpGDkPiEUK6G8/5M5fTjW28Zp1d7I2GzdFZ/vvUdA9GFffKLpF
PXrOVjrkrXhgHyB69qEinLXTHCsAYFkHbyPKgNeu0PwFCX0CztU0bh2UNNaym+uRIrBNwXt39v6/
R1ldWL62UHQrht49UDvSPVCNQEGYgZoWmaTTvb0NMxLF0+SyHaSbdMSJqp4IsaJ4+vdw/t5xNzb9
HOJyjCvZbiLsvWu/q5b6IUsvI7H189H5ofg1JI+aW7w5tWKvOgG+zvCDZl/DK74DmWVcraL+NZpP
9AP08E/Db38wnX++sUFInghnLmAMLLi+Qw/ZlzuBhHQ0HUKbSayu9EQDDFy7ZylYK+uWo07f+mro
nqUl2+cm2UtMgbe9JX4RTAXwZ9rBczHq3qOSPgESphpqPkwQd69QuQo30gQuOottleO2jCboT9z2
VGvNeLWmFLoTsu5LFyTgXjpDZxg3aHVla+lFFWk4phlszdJbpdR9j+C4pFM2UWkB1NYcr9KyPGIM
Xn3y2N5k+mpWJUtm0tUOQOkqAZC+lOZd1exGhyztYe5Tl0qzlMpnquMO+2rQxmfXhdxFV5C7Yck7
PSsUfLGZGF7H2ZJNqq6/QSaUnGX/mn/ZLWKCvHXmHi4woscuMAngM5mgmKLSVyDFEGUf9PACiTpL
wIGnT5E8jqrN6tEMz+Sl1BU31D9CfqCzsF3w3Hwcqq4AXKnHyzEdUWVQOrgk2w+/scRDfLB52Dw6
hvWcjCPZ1iR1tibR9Y3rCHtj5slHERUKIH1bWQakJ3ekY/fQRYWPwuPhrvXQPLgEus0GHi9Ib41V
zlb2Is8UC7hRWUDzodt8rZHSp4j8FTM1llgSf+ItTSiWyBmv5F710MSqPXPl5jpR3HhGku+c4XEU
84pIQADlc33k1sb8YOjVtHzVQ+/oQk104Pc/LICxfc8hYngqVMPf+276KTr/axD5YuuFmtjFnkJs
i+0wb8mQ/6Lp1ULjcWvPgAe3HvZRVfC3UmXphohZmdZipOj4oSgNsQnaBz32QJ+X2ktraF+EprsL
FUTYymw9op2Ks6gMEkTqCPCn99tl1/PrIUqQwUzeQO6uFK36IIQKSR55QoQaAwqASESsAT07yqEo
hnpFpmPd9y3vZTWJjgOwxUWQN+eWcLxPxP6v2MogIiqNZu3nWrkpGiVd9CYAUz3plrCPAHQKPzW7
pdisbLeoXOzryboaRaUeRQ22lZdTtxZhlS20cPzptV+rDI4u9r4/IEzjs6g/4aLYRiJ771LAJHrR
bowxf9JBqy36CglCXXn3s3hpVSWvlbKBpD4wvybZB9XhG4NPJhNIKwxO/UNlmbCyzDeqAcoDkGN2
J1ACL8yoI2SgKP1Sn7IEgJX1RQ/1CcA3a0oR5sGSDp+WYa2LjBfsmEJJXhbxJbRBVk8+eTsrhsly
yNstaNGvSp9lL633s4RoaUt94qtCdJR1wnQpBgJIaTiXJQ8JL4/JWSHkfgGPyV8yldTuEl4AItn/
SCK/umijAWV+8tJ2nfZqOIcOBOVS8YIXjbqQVW7CBDPwDCDiae4RobuY03DIAxW+9ji99A3M4Bol
Musp5ssg0dttQ/Ckh9Dfi7JZOzoSG15eQaRs9o+thuh6ZTflNrShpui69gHox8qsxh4UsnnQcldZ
qGGYgrRrn50pJ2E55tMsFlsdgqjfVy3YXGTOSc0CX1dadYccN7LrZgbwFVwX5IZk+0MHot2CNFHT
oinQwd0ZUlToOsCc4VYO2tLeNm0Iw0qoLm0QkAGUHLtpoo7BhCh6oXmZdmBb7i77VmHp7lV7YtgL
Ew57UBzqIRJBfWAVEerrcizrQxtDr3eVpyV1b8niN9+kqzRkud1ta7Xd5wWBLtCRjJKzaNJ9m8CH
STry9EU6TP2WYo/sAG9zhQ64OayGbKoPgQj1jdWqV1UvygNA8olfWOhCqsv+eFWPgExaffzBu8qm
TGYSj3Uwcw6yMljw9vMPtr6JEc1aeoUDU3ni/vUE6/dn5LKBQ5IxXGT6N912ngOvXejk9PY+Zcxr
J+q+FzVfTyCmh8K0oXkqYPgiA59nM5VaJ65VQrVm4yLPYwcvWTiV66QFiFy1P1InJoTRUAIUKkWx
npTQvXaVt08nV3n2oIHyxvCoGe1rZjX5JiqKzyZLlLXj1Xx50H+gut2dVTvoSOGTqNbq/LkOuy9+
ZTbwXYT2NrZJqBR9u/G6Kltyv/ExTYetCPlA0AsXCz21unOZ82FpSfCS9uT19ZKti4eebJRuJgLK
OzuoT2maVxvIcl77Ql0GM4MwaiaQicOsT0Yz3jS5d6oKFI1jfoyq1j0UnvYR6g6hmro6quw3lu3U
dWsqF62DoqPrDe2duU8CtBCqpvwZaHm+QLnMUKuf+oiy12BGCNjVCbI6/mOTGdoOHqfKb60VPFkw
0z+rSfBWmmq4EMbA1tdNL6Fj+5vK6GGh8sGmViLd6xqLhNiNP5pKTIs2dselU5+KJlm49kjVqsiQ
BUwLd5OT7rm0QBYrv24umdUSzU2LDSX31GE1gQpzSQ1JPgivRdBZH0buU5FFyOkaqALV9GVDhP6Q
K+MP4aj6qyU+rT5FJMbo9xmZp0UYkC7m5TwsRws4X64Ld0kYetix80rIrkEhlqTlMeobnsHuYG6g
WNUX7awHYyTaW5IUA9jV6mSOrlhFRQfDakxxatBHR3noAis6kh09JmllU1Vup8B4u2c3psCCyNIi
tZVF21Q/I8N6s/rxe6U35MBC8wQY+1hQheiMxBFN2y1Xhle910jSrJ0seYF8zroMvO4XTZVUu8Kv
04d0BIenhO1j0E4Ls02Tdcqi7n/YOq/lxnVtXT8Rq5jDLSkqW7bk0N3zhtVpEswJjE9/PtJrb6/a
dW5QAkjRskQCA2P8YadDzNp5VooOvDaCpS3soNfw32p0YeAV5GbHtnDjK+LF0bEbjeSyeIV1iojU
ziLJtHM6GjA0k3K5VGk2Hkuksq5Aw42DJsT8NCRFTDALrRV4TLMfRuwzqDVpYZ1mzksh4ySM26em
h9ZjCptiKlzjh1cTEpcNbhgJElHBioIMZKZSNzeBxFtCWG+24WEqsYjmveuOg2KjSlmm7rukaB+0
jtWjyZigRNUDAzJmhLsRUlS/LQ07J60Zqu9KQ03Uy+R0qi3T2kF5xQuY6fL7ZK0OTvBavkMrloCT
wT6AU8UbohfGdxYw/Degan2f7L7H6UmoOLBYqKySF/keWwX45moZv5NPZ8OWNcN3zcPYtgAl9d2z
OnKLi9t+j7GaxUQnb75DIZuQXjPbl1gxzthS6DdUSjwSEk6027qpWPRbqcAimpLveCXXAbwkE0x3
jAe7ObHImuY5sdkTR7E53DBSHG8d/+tlcts9gDP2yixAu9oroFrmjvVErE1GyXtRllZ5kxlf2WgG
g82nrKM0Q/BtGlHS0rKwjxG6WpIekCYiS4EZ47NgT6YW2EDG96qqdMjrdj/dIafE3A1wGNTqlZrO
vB/SWO5ACtkBmumGP2hIaTbW6PizyIwwIwXsG9Zw0Cu8jidWv/1S34asmY99l0a3hf9FSe0rmMX3
PInEC4nU3s/ZRBBuKOozgnktj/3yYpszC3bVzgGJBNB16LtRmGInqw5pH0BmkHtjtcrpyzRALCF7
tse+OnkLfjwIgKDUWy//VH2FGm21HBq8G8K59j4AB+/6dkwhvvD8RwuI37lxBf+KDTYEWyq5gNZ2
7DDKktiPchKtXYvttuDlPk2hDIlIb4if8xdbyW76OnXHOYkru+jbXY/CjFK3Fgu3gPhAQgDFnsgK
eq9w0IavKESyPMg0sh9j7ZFUt4p91xu1P1YkNSovdncZNgF+R2U57JIab163Hc6GZdtPqdAwVswW
cAsd6TLNZEItCaGfnSq9lkYDSNe4zoq0QrRJ0gvcjuZA4G/xyZ6VYWqO2pzdhNJFF8mj6jtx/dt0
lh65fmEdB9W4JklKCnl2tFDKqDpUscgDM33vbK15iedJ98mo/cPsTYV5FPi7W/4wD7WfdLHybNdd
f5vsSfFLyvVPnRgFNrIJ/7jqnRMEWsuKNE8m2xey3YAbeoA/VeuZx9LCZs3RNPQLkUrwkS5yVS27
QW/cc0tMN9lRbcRswzvHkYuvTuE+Ifd3GGIl9wdXfTZJ6ISGPc++JpWz9Kp3IWznWkrlbzvxQ02W
ZjyZdVOG3Zz96QzwOy3Sc+grv1R9m17zYZx8JZ0df0KLUrLuIxjCsqLaxRm7tyicUVrYiQGmdB9F
SPPXxU44yl9zMseLGQHfmuokSPrJCrrVnr2v9eKsiAEKqEFidJ6qkzsP6Me6VXM1R+2mtmypDKAi
BsYZOsKsgGWJyERhX9oJq105ETxp7dAdINmGyaRAWWvEciwsPNi1qn6TXXVXVABvyLB1B6frfmjY
lAZGq5k8YTkPn2c+L/0ES26JT26MtvWaE+2HJAsRDSOCj7V5p7L7qL1EnOEoqVSvln+6zgArR1iw
46GAQ4EbX7BMExrVvfcjj0oTZ6KBXIfcj1OOglhnP1MqnW4TIMOSCXafu/GHkxdxOHk6njciD5cp
ttkMD3xBwyD2dhypoXDyD2Sjpx1SG3aIMI8a5glowkqJb0uh1zhxJ0vYRSxRhW0avhN5+V5JcZyU
RSoDESUHcnD5OUOgyVZ1+0KMf8USRSJ2l74YmqYcah4kP5pfcgAcY5GKe8d+NrYoNBsudRMBr0Q2
HTtWtdWJ9NnZ1UY8HYra1nYpABtfuIgOpc+xmCzCm24IChCSO8vJ7oknLrbltqFESIm6daHuB+h4
x8VRPRi/6N8wh0OlGbJi3yMPuPR2tU+oPPsxqnv7aFbDznFbH7pyvo88i5kkEnEoU/lDQyQsbPpu
fNUK0kIF7JtGXwXhPQ9nG8Mm9xSl0w6LkFd+Kpcci/uT9Ge+Fwp6qLOxc3IwMjFJOdD6TovubZvu
Jj0qgPlM4iMhPwPPNVDABgJql20wEFLsGwuduwYlCNDhlXw0ORQug0KgR82/nUDQ55M5+yqRtNkj
IM/88wuZhfEi0vyOj+oSDKoWPYnO+GGb1OGXoT6nfSZO5cx0bSrAuSqqGbVzcdhlQj294NC00/Aq
CJpGU5n3IqhzETilrDtLvQTkNeU+0H3cqm1LPagKe5ahsdrPxlpAQZhVgYC2bd0jL1v2cDSRTM0g
pPaLwk59KlKAAF5zwhilP0+jGM7bq68mts3+XKRAp+DUsFI7pNvBtx/mMncP/Lj12cjVGu8v097L
pbrhCr+cRcPCkOJhTnp20YLtaq6kGNDn06GhwIhkz4XsheuT6r8JzWvPWVN+tG5BAqU0x/a4JAVb
ZA9Ws5vPiFf183k0ehTvnA7HJFsrCt+yEO7RS/M0KKttQn2Y5qU8s4qUbIKmKLT66sNOQAXIIa64
PqmWDjemwqwCJakS9lJudN4awlfi0CS7WaTd95Gituelbw9mPlqHlunw3KoZ2MWEsNRv2uotzeTv
Tpb953e1vdq+pmSxUMibo8VFJKgXh2j1LNn2Gdsrd+2uBg783ru2LvEnXht7isazHb9DaqqZ6EIN
QUh2F1RlPSf9MMq41IJObbKTlAsF92WnjdldU7wUz0P+MYpvllavShBE8F0XRQGT1PoBGuxVu1um
MF2g2xgk2RwVfqJG0WHJm+PYNQgrlHhnpMlplPASFYI1YLCTcd4+AWIe1IWd5Z2yXY2qqeEuwfay
05Ka7W9k+IkERIlUCPTvt6r02FqNJvkaZMvPAB30s4BjHtQOPLbml7vkv8i7uHyz0cSdq1suu2P6
KKVjlpOI0/Zb1fpUndu12bpbYyLmwW2+/pT/v8MR6ID/Ont0vG4/j4LkYnnQaqwzB/sHm5M+6Mxc
t0NbMREYKbPj0BQeRR1OiGtc4io3RVJv9luvBZ8pnAbIHc0A4m8//xEoj1IBnDRFXqO8T065UiD6
99xjJrHvk+FeRvU1Yx44o6WGjn5d/JyLKSZR3kHT6nEiWvTnDgVB0uGKGzpZq/gAoyknxOnyiJqi
ZO5eir02xneHqlhUvOLO996qrnEY1jSBalnFGec+f2pb/TJrCCAfICI4r33LM+wNLnjJonrzNhok
IpVlDJFyGE9KZWc8Ou58E3OCKI2jdERN5Bk9xBuaIT9HqkC9TSqEVZCxLnw1uAtHiuUvVJ19ZQKk
5Rq6n3mx+YoYVlnX2dmrlj/82KgYA1o9mWOJA4ueyl1CiUwfpXcbxWIcSCrXsMaClC3Ezmq76lkt
IDXiugytOK9Tv8/j6tlKqTijcYa0Y3mAaL/sqMJ4nJVEiEUKLUAJWXeX7Duo//YSlakZYJxV7jpl
aa4ZwhmGVikfNdPs3pla95SjXn3HYYWatLXI31MmDs4icSiU5iu6UdWBR6A8RuTRP6oyQjEhVX72
kVkHSG4NIEZFflNU9j2dN4R1noifcZ28k0kK8GkzfwyxuNvIw/4tBPk01gW9VOznPCJ8KeO08VsV
cX+zs3+RmXfJBTBHOarsjyRLHpQG4bj0DUQrsiW7Ku6yk44u4c4pzOXY4wl8WCgd7EBpGjv8gbuQ
8HFX1WN6UJs13+GRkSrJtErR2zeA/phaiOFRwicx0ir5ESm1DROcYoL+mtVqtZJXklA17OXRjeoP
2Wnfy1E2l2iAMEm1nzoMir6pm3roAI3lLs5g/oo0KyC3ZjOTVCjnIr80RT1erDV7NwP1HY22OXpD
q7xjkBYKzyClCmNvF/V5OMVp/A5S8JdAjvzJbHXlzVAtBZFVdQzdvgDZaFXJPm8nFwms+NR6Ltj6
LpovJD7jXW4ipzRQQT6i27hz0fv72XmjETiZoz2zAzBObZ10hw7u2WtiSljvVML/turRtLz0T4tt
FfG0Zty9Kq9XhVrz6BmDuBtNRGpDEeXvvP6LrEBCjTSp/aW1vVfQxtE+ThwIw82CEvuSLc+kGP7M
ujwts5CvYyfde4+wRVKCZ8aOrD3kSct0tNW/cz7seat5Z9TScv+r/3l4O3Mb3Ppbs53+9e6vsf/v
JbbDNoau6zyPjp1yisl8wv5Yra8+X1Yjplhbf3u1rTdDonLS1v+vl1/Hv07fxrbm/4xt19nGZk2W
O0OtJ5+9XY4sYFnWLKrrSxWltTPp1P8ZNQaTgGA9nitAdkNU+//T/3zrZytmyoCKpezjTDTnranX
ZXY0K8THtr7Zzf/TV4RHFDmk12rW44elqTwObmEEgIjixzZWFzaze2qOh21sa1S46WoyRtfPocLO
XmKmsa83Sfw9TqYOzOfrTWW3tNR32PD/11iqdKvRo3r6GmPHGViabTxXZq6FiVvHB6tGhR93bOum
1qZ6iwovYemb5M/W1T7wtlz1iJTpjDReEdrIVN+reWH7FM8+UobVjwTExSHFJuRIYQTWMuxErBh2
mu4Nu6HNyaVE5ZNdDd3VTPODyxp7we+FEGnJ8hPMsUPGlv9Stk53QNzlvWxz5wb9UA0Vtl1MK7H9
NMopJcJXn7JJnhFDKS54PAmElwFyg6JaQsPTbKRxC/TjquWncIw44Iv2XknoP5WyVX+gt1buxGiX
obpoL5Sbe7aYfR3YVTYFHcKXB7OtqPSoCDJpOkQ5Qu9dNgzqe+OMAEZltrIpyCTlqIgjVB4b39P6
j9H1HTtlAI19bH0so1njZ+3JR54gUlBP1S9y+fNlG2pjvb95eXHaelsDUTjed1C/d9v525js9XfP
Gtrr1huwwKXCNOFSN3vg1KTYVUU2PkoRldBgkzFU4nF8bGNJRbALOOq29Ty8Wy5JU/xFhuY/JyyT
5SCHMYBBWa+xNYX+bzJa4r5dxqvxDlUxuPC/Thj6eg3v2/y0jTU8t1epRFiiU8Ofqx1SmvGLthQq
Vi/ZvHfceE1PMG1vY7GV3IuSCuo2ZFUDqNu8+r3N69tQMi5zoNaafti66dxVj5ms+OcVSozSdIBK
G+Z1A7kCB31J69Q5ph3zK5It/wO6/TylW4jPtejb1/j/PY8Ufwkc0tD32/W+Thy05HWiGsfOBmda
FJyqJyQDzZMxrfo5TTL529jWDJVa4SxKE6cKcE59XlbNJ6g5/3vg62QtW5xjrasvX0PbqznH4Ppr
zE2Lv6rXEv20iee7bZc+VTolY4Gl0+errzFbkYAIWu+8naFQYfo8rYyb/KjogGGkjnNqWptI5qqF
fI9JBIURMcN+62qiKvbsSeBdO1b3LqJoBfmsucL15GTEZjsVOIJv3VH0Nb5S4EyQamLvJex3w8vB
t1UmGea1a1JUP+odyH059vb7VLbjUShEbNvRfOqyo2zreRebcOUHibFo1BKU2BnZOVXRBCJpuf2G
oTNbME98bD2r0BDHok6w9RI3st8M00IlSRb3bajqY6KJol6uWxfElBng9PGjQedhp0+N92Ylg4Ik
WKKElue5bxqh0VEtCeq2boXUC/prBDnbyQbTxQsMhst2MALR8fZN57bG9n02eK7q+kVdL5pJwl3p
eeV1OxHzKmK6uUc/G3sLfxsbWXlC0aFC5bG/95J6gETDkjdtC9u2Nrm6E5HuXMs4coAuEhi2vhyd
vNsLZ8jBfsbJoUQt5C0e73XdFntPwT4sH1fdy9F+JUlgUfzV+rAClfWuZAPZqVz91scZq/tcFu+W
Ns3E+cxynmPnxOKGc1kS6M6otObvgzJRbPGijybv83cgwtXd683D1mvqsX1zjBOzYxLaOJ44oILO
jq570Lcy7TiVkXjvJjJZeUNJChqNftTK2AkENYE1y+cEA0iXMMnNfk8aa82NuYTzxeuMLXZg6kV8
9PQdurQ4IqtDe98aPT8apvJslO23XlcQbHab+ZkPjQxHNZGvztm7KAa0yJTicbAajLMNQ0MQ1azq
pyyHlyhq1Df8LjbEjd+aXvRakNfKGmJ1VWn4fmYNdNHabK/EGmPYlfkUl3H+OaRNUXLGmPGRdvnv
2nbxJDcMqOIW+nAzIe6laIrvxN7db9cUt2EqtL8t+g2Z11lslp67efEJyEtq2FICl7Ay39NRn4pX
/LXAaj52NevdTLtTApD3t1YgDKe85J5lPXS7uiDaXO4rjTxtqaRl6I5pTdE7+UbQ1xwGFyKDkJ7w
I5hdL+ZQtSQC7OR3K36q8WIfvE5b0fmlu5tVcoRlKirs1VyStirIWHvR70s6lm9jn67swlyct27e
oDcKaOIK895+ifqZOlQ/NnA1jOklac2VX5Z2e1DB6bFr0AixFIzNh6wM0txujyT92tBcaeXszI0H
oT9/fqEGSYFiBwgqTBUK/RS1cj/VZULyxvZN/Y43xSNemIEMptp9HOkVnnAlqC9Fq991RyJnXJR3
i93a+7C42l12+n47hvSpd+lxWvMn+0/P5PxuCsd7LWrMBW3deh8sY8ZrDauu9diEEBy5Zrxv1p6K
3uKjGcjcr72BYvGjxK9p6yEVXT86L9uLqLbeZdVgyVQWh+1Y71nq3Yna42evNpu7HJeTqWYqshb6
MWvy5VasjVTHy5JKnXQNvbrvhv3gKjZaRrp9m3TNYc87Fz4ZndVmeh001ia1WGPmubgUemvf1FHj
aDTLJTSTZECwdu1vh7aGAqbZVcNt63xeqmg6i6JqRRq1GMVxHArSkp1AVt+1WgFhCOWwrVutf4Ai
gM27V9gzVQvgRHQnqXP24qrLqRfz22d3O6K19XBOrOxW5MN3E0ngU0HG6zYMzX8aFDCdEPeBJvg/
B0bVm550PsrXudJwNMPvJq3xAZAjLbJeJZEkgyY9RTDAjOJnI3OnvRggU2q5Gj/zJEESsIcFY2Tg
VdvYdp471/Hz1nUb8wXGHVmG9f1f40vTIV/U2gq6jHFLKBdpOzFHAsYpTZnKEoAxFMsxrykir2OJ
yeyJEFAMnMOWb4VVvtdRI25bz/PmaIVW4lu3HhxlqhyU0U7ZSJf9m2qX+pNdO99AjEhAL5zRAEtl
c/y6dURLjalos+W6dTUJlAMyXn7YuvVcpqdoxLJ66yLjWTwvY/L5h7ch25qDpM3jx9azipEU64gm
ytZNcAgMbXyc91tX2FZ9hoth+1s31x3rpYWCu/W2zydj/ZjbRfuyffZixXlNVqrgurJ+7hVYNOuY
vm7dGgtCbk28GLeuZxfIIKUIQa3nbldLouElr0nxUlimtGZppRooTdeebYoFJJLnhrnarLqjalMZ
irGIwZa5mv00jp2fAIgvLa9wLuB56qzlX/IWHzOZ0B91D12Eorx4xQ2OpZ7Q0MfJpb6B4MiPdWVH
Z2ks4hJFSnKkDlkeK0Q8n/Ui/ciRZ/sjZ+dhzrj6OS6+rQUa2ZWZTWetxvrKTUHfkPtJ/pwoxHdk
8NkYaLGb3vKpTEHixPGFEukhnZY3eykNHzlO4Bt1bj/Jpa8wRW00bm+e1CEvnrdGse38mWwo6unR
TweFx2DIYKC7Y0M9LW4GAFdAz+HQqWhs9rBYPDldAMsvp7ZrfmGuopwsrZjfrL7htpteNFwDP+xF
/C4XN6BA/zSger4Xtvjb9EX2nKQJurW5o+yh6asftZVqBK1yr7m6/S7sAyWx/JuxLOPeUJI0dJX8
Eiveb8J19Wy2yV8zqX71kzAp7zTOUQMxSpXNDdMaobGpTXMUmCA/eMLI/hkpEuWz5QJFaihWOjzY
WTN5O11QXmoAAjyq6kBGPqXkhzWeLNPXXKJOTJVA+9YssXe0PCqfAN/zsBHIY5oOYKURLHzXDdHV
+seF9X0bS+1hqN0ZInrjU4WK92pFRsxC7pLEy0S+VyU2bx3jeZr+0SVB0r2Stnucix75wwmAMp7n
VqEcNYW6GpymZg93XkceJDLOv4F6qLecDNgOfSV7V9rl6ja0nFgekdi04x9N4bavi86izZD+7FC4
B9yNVnu0Noo54fzqpb/nEmuOaUQ7F0OOfxdoMLXUPTwjcO60BiHvFG+1g9VY4hxbJVn5pHZ3caka
HyA/f41WWv9rooJJLehv0vcN5G9Bsr6qEYcYZe+riNSdyigeH2qlJS8NKJWttzWNJbU9xHmSY+sZ
WxPVOkiXybtEkFUeyKhowP7SI9iIMMUO+nnQTPV1prQaejq17q1rIaR4K1LvaesNqx3raEDGnuzh
ug0ZsA8OmJ02u87FvdQbDAnKEwDR2tuGtNVctZG4X25vWFefk8HKTOySHCstWtU+6/51joC0mkl9
33pVocVh7kblfutO7GyoV8vz1vN0rX9NlByEgINbwTamz552GrzShkXD1baGoGTPo4EJzfqG2FXm
MGuw//x8g4M5ca9TfVgPKmszjST+FEgDp+0MUt3jOapQgfq6ZOzmZ8RXs8/PXCRjFSTe/DqnpDtm
S9Nfu8hBW64V57wQrHSVTP+1pY2uNLHTwxH2Ix//1DgnvZHTDGbDmh6sE8ZbPdW/RYbQxHaMFK0a
IE7pHUGMmm+2JsFzDVgdb+eWhh6fm6qikL4eHVUqPZj0WYfIfGG9rwHDtHNx9gQRBFS05LE1iKNU
YZNFVZj975g+J5goNh7i3baePOZ4AuUVeWh/m4dcJMarW/XGa7YoTPpgWk5bN1W8/qQtwEO2U7TR
Nl5ZwGanSD7PL7EKCSZUWo/2+vYmbvfA3SME0eG2NUrvPLYmSztmu26cTk6cOg+JNvptShVo5joA
tMqMYUcXC3me9R1kBMUdLTn2NJEsA1C/XcgXNIUAm/9zvbb/tyqUKITZDzBKn5UHXDp9r2hd/9nd
xiROCK3Gerb1sLqpDksDwO6zq0e8aykOEcCN521oMpbVeTZVA0Nv4tdtbF6is1byYGy9VirDUVpt
xRn80a0Z7Pm5Bhzy9DkEC/I0Ev/7hlMmL47LYy7RzrJn3fSp7VIpNsb4sTWeKg5qZSy3rTdFbndL
WvdQ6XmSBUu3ZoHbxvG3o1XCKp9bOAcjt4XX+3qRbczwsr+eqrLoDXV31xJYZX8dHGimTn1sDfcR
Ch4D1eqvscgc39tEna4o+qgPDCjTa6vZ379OyNinoLzRdYevMRcfPDl9XrQbRgQrkBEKrMmer3qS
vsjJK26sgcWNEvp5gARx3nq2aduqv730cvHQpClP/zW2vc3qql+tjOKdVjcFIJ/SuW+N25IldCAE
wFBnrFYVQLrUYtpxl8FRfW3TqH6Nspr0mpcmh22sSEpylSkQc1FWdTA3kepz70en7WTTwMmnQqXY
MIH/1Kotw5xpNoz7pH1tl/ohSRQ+offavlYZIremUKJAhQ6K18N4cXpz4AvgoAA+taOQClJKs9tX
dW7T5y51T9vBbQizE43kfeedtHmsb7M5XexWDPyeo/HemWN99qa2BxU0x8VTi/t4WYeKOta7rnPa
nWbFC8CjCENGxXCehgyKRjpE2bUw1dCym2+dEVXw4YdrVA9P1hCj2C6oScFL+BX16d4SCB5kFjud
igjAwwf8OCX2n8UtQbC1J3WIYU4oAky3Oug7SQwSdEQfpfdPl+qFv4ASDqZEgUgasZpv1T7wMbDr
TTDoqjKeQUy8a62THGIWBBLcKpB0QMrDoF/UBa05qSkGxQXYSa5yyCf9g30Xkw3ohV1tqLcCU3Is
y5Rr09fQY4fRPRUDBDjDeE+7MWX757JPBu1ZDMJ9XQpLO89UtMl3SJKJRuUX5SzhTPnqhN8S6sSU
b2fcALx6yHxMXV8aNsNP6nDXROe9rCJ8MyQGe25MeI+xcTW7VN0reOb4VfKxLMsbFaFdIrV6X9nS
vQwFRkEkAnj51cwjCvC20VwQLfsGwmI6Raoc9rUjIh+kRnQbyj9cRpyRWzF8dJ/HwDENKreVol0L
YtXCmtS7gf+LPzbFcrEQnI0FIJFCWcJqdSaGgHrstLE9t33UhioWdbvOceJr7rbLTpX6t3jCPwDE
VB/GCxQNdanvFvCPe6Ob70qaNMcCtcYrMongSlhTwrxz5LWuKrIk+gh/a4mCuJmHK0CCY98iyCjb
LCjb+uAVk3cqjbnZ5cQNbK1M4RsJ3Ih26I9WsyIC414LTTy19wCEfyHV9JNZrjiaVMkDvq0hAA7X
B6izkcHjvrE7BbheJuVFo0UnAbgWWhLs2HuD1d6wYduov5pMn+HVme1lBGhwUtaEh9Hdt4haW8Nq
QhRuo546SC4QZikzJCOSUarvevFzsJVbnsPzRRwlyNM76OV/F9doztTfVFbCrEVzTT3PVaM9TBge
Jrc95V67HTPwN04TGKVIrn3ZxOd4IsIoNJ7fWWDZlPc1cnvjevfWBSkrZ0CTwkneZ/wBQiMjh2o3
bXsQ9vzLNVX3OrkZfub1ixSkQj/BDh0Et3bALD0eBI4QMWQarXxBHKpdMyXfIAKUeLonf7qixkst
MY+s5UMGYgV5q3bPF/pvm2MRM5GGp/qAKYdsrBcSI7qPQ+Owi9Lu1XM7OGZuZ/AQG9VJtMyDqWIG
yzh0Qd2TE2jLFzRN1euQJNpVro1jzhaleqgdpS/0OArNHqSe0HR2KIrTM/daXRhnmRsAytonVfxH
ofKAEkOCohCpjN+DNdYfEllzFu1jX0b4nrhwmvSYGog6QU/1CI+f4g4gz3JnRyID6p5Nbd4wvyt8
3ADe81QV/HnHWiHUuxly8fPkkWBv9X6mKhw/EFZh+ZQNCKVI7cHhm+l1AnnpixpsFslYAOMqHB5T
krxe8nhve6v6bDP8id2oQKDMAN7o6jkgBkxbyyo6iMVBbx/CvN9rUJnk3xHSYALsN+w84Hyt7ZB1
dnyzlGqA0HQVqlUPQrlXMGDRVAX5SPRi4jiisFC7r3MzPyZhd1dSjUWw9DOiaIV8hr38INPc+RZ6
8iccEUGB6pF1cmz3rESDd1ayyD1bK06nSfufnetd64Rp1uwUprG8aY4LCktSE/+MAFEPTd//g/eB
ASfYjkOlzuanEa+iq0PyuFoJxHGuv+aOewH/MBNlTxHf4PjPxK6d7EYMfClNQ93oI7+rIFEUaUOi
QsYmVbfaOjZuU/lWZssD0PUKUJxnAbphMdhDZj47JUUpvUJzC+nY19rqXbI8lbbDvvtQz9I8DG3j
fc+9N7hMvSqj34vd7uC8s5Z6K0RG+Z0YQ1BaRXzWsY0M9EbtduzUveMA8OxggQMFd0JJSonYvPUQ
7h2rIumhmjsiwCdvssaXfESjyKGHmEwWSjN+KwvFvnw1zVg5n12byP9kt1DEcIC7WRGxozda4Bjd
AqBn43n7KI7wI/dQX9OY+gK2zL6uxjyKkWlcljalbEr08Scv9bCMs/mMu+OxRyjqrqXxX2t1iIKq
c0W3eLsZ2Z2xEK/NKp5jlpN2Vc1W3sdBzjeZrjM3Pa+O5b1NCHWbNj/UsaOKIHf4GcGEnRTJ/qMf
ciIPK/nIch2dQxOLbmOy91OZsP9em8h9WrweHprU0rDr77nTZWfB9uCcR06yMyoIALCxk4tlm3c9
NmBveBN3lAws/NHO5PfScFSwsdYjkmvkYLj/ETjTiuOGAbPXijRUYWCJprV6XYHA/N9G6akX4cZ6
rDzsMgyBpFZUg9SYCk+SZsGvwUH2fC0EKIse6hGe3BhuwZHow8yDYx0PoLHmeJzZceImjQI1s4+n
nrhRq0tnzi+qWCaoHZG9wxA+Cua1i0zBjDMxP5aZuwDNHJHDK+mRnlw00EWeWV1AZBzHGUYKcKVb
b/Z3ReL/VJppttP7plyCDTMnVgK/Bf4sdHC3hFOwuLcpx8x7Tvri2aM0d0675mMBbvSO1wZow+qn
GJP8XS1xifHkH7eKuLm3LIGzpgraBftuprB053iu9rQ1M0sYACtP2UXb2WiA47xXb60C2DMCKTC3
pXneLoMF6VvSxuWpSGum7Kl3dq2VAg+hpAAIrlqCCsW0xKlsngs7MJnynkYNSm8LUABrvnGfdfw9
JEeip5QE6zFbxIdACg7x0f2M6+DOcSYI7iveCID2LtP4ddH/zRXUt9p/2dfIixyLQzu1LJOgAjMn
iw5qBklIwuNcfeHFj+r/MXZeS5IiW7p+IszQ4jZ0ZKSszJI3WHV1F1prnn4+Fr03OXm6j82Nmysg
AhzHxS/y0viKhDyKnOMnPQmsSzoon2YWARZ6q3quzMV4IP6hdsYl9saQ3fqDF8/eNYysx5ittH2q
I6vUqjnCfwaIcfvmmvp0r6Xx26gySw2rABnFEMrwYtJU+ejaJA3XAwr0ZVWACLK6O9lseIPlKu1V
OCKdfneDo70C23WRxlYmJgIm/bS24OrztG8ORWp7z7AAnCd1eptB8D0bgBFsPDNPVZx8LRkYIF8Z
Aa0s2UyV5JzqGWO+MgOgqSjnpHNDxk9GCvzFOuRBZ+yrsugvsCOKt86sm8sIW2QvST1xGvDGtbUL
G6V5YLjM/2k7+6CXwZ+TrUznIk7nG8Ifz/0M2Nt07eQpQMrlKWi0mp1hpDCd3kmPVm1X5xIauBHA
zlASJOYyft7C1HAHpIKdkE3GItg585gdmUU/Gaxz0IsfsuypCwGL/cztN0zL2mu2YGbKBVcXgrC4
ms5TtOBGa2NSrwAjwgVJKsGkR18UxfCP8X+zJF+qZ8trV9+VAffVa6HT7bIiJRSgZ6ODnNbqKjj4
pwmz0IsVvsUNSAH/dWyC9BRA57VbA27RML4iVI66IZ53q66GYIQEN5SZTBjc2EHJexHckILOTyFJ
jn9MbhPcgcuy5iODVX6JROWNtiq4ZBeJJjMrSLCw+HtDXYD2dVsdBaFSOU8LpJCxbHZX9MCtgwav
B3+XKNqyjkBuABbryK7Kd+yWD4kaOC/Tn2Y/gGJeblyznFFiGz7R1hJ1PgpUUTLHOZuyi9SMnJY7
gyxi8Pfx7XISqaWF6rSznSw9yK9M0JpmAxbhs8XV7xw06lkURhxvD8l9uILh/NUtz280I+eSo0Yt
e8ASJHL/JRozRWZLC+M7SWZZdQ5LRcd/ZvlNObjPAO+Mi1xSfoYXPIVRNSBO0ldHryz/lOPSMYBj
vjzG9QlLpuClcp9dF2shjW55Y6l3Z6RW8GQC9LFif6U1QLtlh3qc0vGo6vVPwQNLMACj7mr4dayn
IjmSVYONGVHlpPTxbnOUTe8V5xWqwY8e5uLRa0KeqI2E6KlNmld59nbiPg2s+5zm2qBbt4YIvT2G
7mxvFXepw/SvDdFs2x4a2GEdCHUTHORxydOQWIn9a7KTqLQCK9R99pW7nVf0+R2+jh7oM4kuAUQE
2oZyrjRmUegLJjNABGDOKTOa+fguKkc7OFKARHaN/G6NzmkPGsqOLnK9sWlYo24OcZt8nUf9Tu7c
epeglu4KK50Ocq/lriRtwfy/1RBfWTAA8kzkCIlJ3tocJC2BkeIY0nQhEE1EH4fukzz4tWnKrdla
g5TUrHzuKjDsB7kV8iP1vub+tEGh71lBZ5RrVX+0i20Icpfr/TVzp58BXhmnjNEAre5Vq/IWpm14
ymeIzq0+fdKXrkM+21lsO4tHPUhg7Ph2KnROlHAb9ISsJC/+nwu/+w0SxfYKsrse6mvN9emhJoN5
bW/oB+kC5PveITd+sQFkjZ9SuLzrzV3hFO/emnegio930GAbr4hgTc7NyQhzbT7GbvhD6TL1uN1h
OsE73XGhdG+di9o/Z5hYnuS39H71lNqzekKjsZ/3TRbet4OuAPNY+qHltZYjJfaveV5XzggHhMlB
WkIfpyeGMExdloagj0g7mXCst+azVLCrmQqmvh+QYLtICx47a7hMucW0pDrmzoDxkbuAK//1unaR
Xv0QrLCXG8AVFkDK1vbm+MHVFwCjUdj1Im9D97Z0y9KSJLnlFaz+LD2Spc/O0XeqAcxK+uwECn2k
1Jdge1vfNdE1KuVz5Q0XrzH30hLWQ7AVOCtfWhzQ16fKhL05o9B93d7wrS1LniSDpRWqfX9qAOmd
Qyc6SZkpjV1qbMd/bIKSlqcmsfUYSa/RD+WS/JC3Ntuysu2/ux5s5djgT81rAFdulwKPKVJAbr0N
wnn5cOgeRNNAZ6I66Sd8KNinZ1wgT3ywdYxBnad8bl8cxgbMD+91Vixmtdi1UCdyQClD3d2sBas6
j+VLPrjdyTRnhhKNrh7UoGDtpkdgZscG70l4B1O+2EWa81Afgqh8cvC13h68XFWS6+u0pSVzayYf
DimGtL302A9KY5SgXrpriekJ9CUzhvMkd19OUoBnnMCs0Ox6H1r9Xt4SWO3kSvRd7uAa33ILESWZ
t0y4Bh8h1X23hUsRcsO6WEmvrINDDYkXfMOY6J+jHrg7MiZHuccSyGOPl+EJQrnMkaf0j3zS77zY
yE7qPN4Ss0SgzOsu0slo9NotnN0S9dxDWATrF8Bo/4SUn13lhPLkJUZP3y5sGDsa/pwH7xmzOHfF
LPuJ/erjeXbKpUVsnYGqqc6V47bfp7ejdugniPfbXSwzh540WT4zmZtZB9+CLiSkEngB38AlG4zE
PeRHpQp7a1BODHRRRs06rjpmMtgCr1udJ9e5TgBz2M89Q49Eoziy9xmOYevoap1FRVpQsOema2sn
DJf6sTYS4yTnl9/l29F4bfWn2cjbk2oaL/JUt0crsbzrfsXGFO3GokDpHwr53xO0reNQ5Nsv6XVg
x/S0xJGG6QMY/6OW2Tns/DYfHhBkNy9A06o7Ye0MUVfd0RZ+l2GWrc9XnsTWx2wPhg/0Xyn0THPy
6oMFQRpZDMfA4aTgJXDpwQ8oBB5Lbpk8GWnWgcraowU82C/wDflvZy4Vth59e5Jrg176++0mbKUS
kyr//1MxVhthLz1sXb38GEmuY/EtLbE1c46w/WBAizCDDHSVzr6oeCxKFbnsOuSSKA6bvGprlH3t
v2H164dSfue7UcZ6bJm7e2AB92wIYo/Bh17Gr2yOsHQtr8lcIAezDybzB1orrCeHfXIpmjBUj1J9
jfrLFzQCDNIF6TqOk5YqI7ot2PKmOWPLQUMpUgMmtgzC5O9swYqSlPS7sez668t5hInzMBbouvXE
G+DpJ5tdqnmPXm/BJtQfrvwQs77TXV29yrBMBnUSk2A99TIslCQbQWheBxBAtspSZUtKbAu2x7jl
bdf4cGyUf+4Q6qAPo8+UjrMDCJBfJC1vHnc8YRq/lK8/fi61Yhcpg/puGCmPcG15888Aov1VmmuE
ki6g6eUZhF2H5Ia0lH+OytFrVwUop7m4ZXr4SAUJYIpsU7gPnBAheEjpVrDNAaVAgq2eJAf/16DV
+XX99UtLXske2zuzjmfWxiy5np537J/8972T2FpLoh/TctB61ne1Pl7g41GKxsZGa79pM1Kz0q9s
owc59p/ytipSuo6zJboF8jy2pMTkuH8967vpjNSWih8u9U95H8764UrB0uFjNFd3IYy+5RXHw5m9
impe56rywkvAUgrkTGhETN6XZbYt2PLmDE9Q6HfUqVqD6FpJuls5+Vb1XYlEfTMAIcQW/Nqi5WWR
92R7WbaX6l/ztsPkvZN6/5T3fz2VP+cLub+IQfuNBxeHNoa1y1hYPlxbsM5kt/S7tYp/qv4hb51P
LKddryDn+VBnvcKQePeaMvxWOy/cS9cgc1CJbd9o6UO2pMS2AdlW+UPeh6TU83sEA/pfWo0kQlLY
EPl4Odl7Z3grTXiNSq6kZ5aymVZnVXbSveJ1694BU0Eb39LKvNDIJS09P2OhgBUlK7PcdenID6x2
3kv3wOo/kqwNysB/09XWTsNWWUOQ3qUoZ0iYiL8d/qm73ZqCI5P+rc7WDLa8D81FklI6Bk3KkoUL
02tQZ/PQOXo672X+mwAwYLkoGd+CdohO6xsvN2UL1m51S8vt+tekFGyvriQDFlL+7r4l/eEMkjdn
CdgJLeE12jr7dWC9lsvz2Y5s8Cph8pZdLRZGjGWF5N3Mcasmx0ogA4MtKbEP9aQT3fLe/XEp+XDI
4FXKcTYeQAU+11ApcA2QGqyUGxpIjuXDVeKI175K1+VnSZZd5M6USZ9nl1l1dk2Gobu87NsTXd/9
d4uZ74YKW1WJyeONip4VvbXSusiVO4ieGHGETIqOVvYweyXbMai5aNOjvKLrOqW0gHHW4+abvMh/
r2rVanDEOputk4bNwTzPrgkSwbDEIa1JUDfsVu62tG8FCvpnobUrF91hZ7YwIKND3lY+LF0Lzqbu
34SzbbEBEKlo18hdledSZ1CZ9Kp4K2N4JsIn15cHPLeI7rTreuaH2y839d0jWqeu612XOYtE19c8
YnNy9szpKHdZLrsF8gO2pNzYD3nrrE5KPpI5t5pSvP0lPQz1vY213g4bQ6zigtz/0hXxeDYQAjzq
MGZJQj1DgLS44jNJqaWzd2Y4yPQspZ4HzFNPEryb6uA10rKztpxDTersoQzqdie15i4bL8pcmge1
zwDpDUOxayJedQm8zDX3tgfAUwNTdJ8m7kmNQis/IhmE4TIz+yOrkqCGJ+fa6EHzBCeLvWZEYyGe
Zw7uRbF6n/rj24Jo/xQgA/sJ/k19QDVuRJWDpORlCB5lCdsT9YgKRGxX6afYc1AWNLuHKUYLwQG2
cNLZ2z97lj8/p1XzC77jpTe18suYm7hqpf6PvGRIXuMDf+cHKkjxrHnrvdn66bFaz86uH7DhoLWo
4wzDLmjq+ms9g+llSl5+1tXU3qOoA7wqQrZLLRZbAJOl5Dm3KvSbVBUpo5hNpqYEx40RY/U4LiUs
JWEmMOAoECbauSns8nGekupRYhJkReGge5bnCAuzCG8VcXAoK+SH/Gn4brJ5dm7VRcovUysDOxKU
OA7LAvDO9Zm5xUWM6rUK4dPwMRJVUTA8tFkBJshrB+bDTeHegdRge81jsb1F9Wvqp+h5WAKILtGz
ryY/kNVUrpJVZph0o7uIKleB8JlhsVvjBM8NatjPKjuhz6miaftpHANmEBTEtge0KrW5lzmWonjI
7qZh6B61pPOe5iWoM2B7Nm0LdjU1toJQz9K9Vjq4og3szpgTZnPjqKML4/81JdH8uKZAc6D869Dm
tuOryPKeUJmJ9lXY7tA9NY6OZpmHaWpyNN4A0xeGZt7ZDlBnYK3aQbf1pN1hBY8MBg7gpReW9xVU
u/tmCbYk7fOcFKyhDkgb2XDTSv0un83U2Gumod1JUEzBfzKLvlL2kwfL3QtTFpsRNXjrfQCjrj32
35Mh/2awlQ4uHLo/75YJnxlkImiFokIlpp//Yrvza5gn+vepSUArIIjzFowZsGt0sJ5mjb1ka0qs
W+Xm/Z3ex+0lTePikUegQflv1U/NqNC4stR8UI3+rUY16MGNkqfBrhqor0r9Ke7ZOHIQezxKUgrY
Cv2M/Hp+rMddj3HHblqqx1qKKV8Mlms5jh1sshwF2i19xuHdwVb+w0ln8yanqhtTe3S88AI5DKfO
DFm0Ex+c6rD9gjZIfofhnKznrY25fWq69piryNrsfSyW+yB7xahwZtG+aJgr2+YNokXzCe55/8jS
8VVSGO22nzCtgwyVjYg1LTUkzzHKjwcl7pvqoseFayBAbWg/rFgsUQUG3T36af19PbCsXKaonUiB
g5LFFRnMBDQbt0I3lfaM2Ka2l6TcnixVl0+VAyZsuT/2OAJ0qZaBXny2x9/r30mT3D/bRQ3nbLl/
qE6DyMsmD3962sw4mCinSFSCKphhuG9paW1ji4Tku0wplpIOcsdheAI4AwIvGHbgurBUKCs6Jb3+
VtdBeOntIUDjPax+lOVJyuMhrE+pjmpTNSsOC9aKi1s464HXJoiC+24JhgTdE9fwz+8K+j7FTuZL
4NvxEQpDfCvHDA/DJZCY5JnMsrFssFFUi7WowW/wXyrKIWvt7ehuxBzw/3JI6g7gK1Tt/PE0bVcg
cvsyPpYqq4H7D79OastFpqLUm/u0XXgUbDuaVgsDFkXKh2gJcgQmHiQ5+T6KhZE/QF5XYxbXl+JS
Rbl8t1WSGA56Nz58HfvIHBy7rKqEZeXhiTEpyp3zxQKKj7KUlH44VJJy4RbV0YuDEPh6qFzt3RGZ
bh67EoDGx4LlV01lDNnxZS7sbyn2pCCXZje9tVOV3twxAnCiobzZZewzquxWHJMi1F7VMhzuXb3+
Iw819XWwC/VVD+vHjg72kb1pmC6IDvL16w30v5y61W820JIvbsap2MwpH1LUDL5ElfIVPnLwJIVm
GTz4RWw/SxlI4WMKoe5TvtQc6y/JoJlvmh8Vn7XkKlX45mSvatNAv3wM63S67wMtfRiXAHE/fdiZ
SU3UbuYdfTZovCUpdSCaspHju3+pyYB7qcvaJcyl9Evm1ehoa0a7l6TRN8PFwDX1UJoWivg72+r6
T9hYIV1kjfoxglD5pemxRVDh650XfuUXoGDlwc588zJimflc2uMbEJruu1X+nN3G/WopbnuXlRHS
SbbefW9mgBSqY+XPiOigpRv2vwPHbr8D2dIPc4yLuN34bxrgMzRs2wG8J7E4bI8z1rDwhf+TBS3y
78IPebrlgIrN5vty8Oojfm0lCnNO8ZYpln3XpN2E5nZfvOkwpj9h/b6TQgUY2xsIjK8wedUHybL9
hv0FdyjPkhxRk7hq3pTsJVnHrvk8s0snKTljN6gPKlpvOozoWzDN4BIKKzRuNVox0KJrHxU2O39g
0T3uDmDxkPVEWvZY+YNzJyV963tHUxss2h1uJ7NPz4NgTPSlV6t+D8cnupOkE6k2MIWov0nSxogI
H0jdv5fkrEw/Xb75j5Ka+uyZ/jp/NmLwPf4YXMJoUF7SrFUfIh8acehjVzXk1TNAnyOyE/1L6bWf
k7hVb4AVhhddb3lVYlTlq8S9lwqSjy7iqVTq7FGyJDBROYpsCAx1p2O4WuAem9nBi1SPoaM95+ZL
0xQnt3MrDAvrIzLm5c2enOIWdZDlFrHg8qaoBE1XucjMqtMh9npEx+2oeQo1ByvwyXpDISz9rlqV
d0Q3s7xIEo4OkHq9+FKaI5KURg+WYKmm9ZO/Q9MPVE0+4q6stgDFq/Q7KOrsDB3fOensfXy3LeOW
u4r1aoaZ81AmFgCLpVo7qX9NoCWvfNq0B4Z1Gm5ExNwlmLXU37OC14Df/U/eVkViltL+VfW6dv6n
4/UWAExnx0/1ODePo1IBly5cpO9AdZl8if7KVf+zOQ72l8YZ0QfK9eI+Cw0bZeMqBRE3zF/7yn2R
qqOR3teR4X2rm1w9uHVsPaSlhwFLXaOWgi7sZ+hIvxTEr45xsXeBDd2rJS+VO8Y/Ow2AmGW4zZNn
dsGdYjvJOUpD9RVVlXonp3fmb2rpNb869o2AEZkxOoyTcWHNtkR1t7RePBvNcV53B2FLLd8lWV2g
jItG1X1Jn3pvl+Gh9/X4rkac/O+CtY4Ul1suPBLAz8j4H9Q5UOODlIfgHu/lbLHjkmlX0Akrx7yu
SSnWPS0ZT7za0Voz0PQXy0yss2oPcLe3U1iOebOBl985oaUcU63QsaUanIsF3veK101zrxmmc7KT
bHqe8HE59K3afOZtVIH+uM4Pxs4vaPMovxvvzR0ShqRjYZ1eXu22MH/BSUQs0qSfp/Xx0maJA0kl
mI91VdWPsd7WF9OohrvIbS3cff0SW4LOQR8LsCodH8xMvUQWy+/973Ewfk4iU/lLAWm5XijLNaTi
CuvPKR1+horifNPsJkPtWJtfQxttcIYowRMUavecLaLiquKntz6NrTPLAemTCxUIjHNjsX5GR2b7
c/idDvgH5EPlTz3ABxl0EiNsBuFJ4Jp/ZSgj613/FmDN0bSf+g7MMjrFzZvXMifs+kp7ArfRAc/B
YQnelXNgcc33L7pu4EE1OoukgZriFqd12U1ijlOzBYgEwkOXIOuCf80nzRm8tzz1vmlTrDyYvedx
D5DvrcO0vpNkZ6A8lztxd9XjHmEqjXHZtSuBuhWN630OIKTvqiFUH/qq9D9H9fxdtwL9UVLzggB3
dOtJqnqac4s0y3+WVNgH5zYt009mofuf/Zm9xMJqXkvDcT7759HPnO8xn8pzO6rt2WmH4Eehn+uh
tn+UILKwzKnqyxAMxTds7va9FbmfmEfeY/JQPNa+gnh+AHmj60Ntt+YtBVHBjjPOuguTZTwjdjTx
EiG8ZkTGX2J3aCGmFjpB93mr0Bi1cajszjoNWAo+dktAw5gODd7IB0lKARu2xWMz47aFZfUNsBNX
DroKdAOGozvW7opHYwlspHhvrmI85E41f2IV4FtXRtOPKVqAHi18DnSgkNxL9W/xPEw/xjqy9uOS
Hy35/7u+i+TSVt93fc4DPG3fBC6Cb/85/5b/b+f/3/Xluno1wNz2zKOZW/F+YML+Ug5T/aI7pn62
lzzkMuoXKciZ/K55UgWhyOalXPI+HMuXEzkrxTvHOt9ECayFbelVjXqiZWR/56nYR3u5edqqSeEY
e96uruEbBOWTkrUWhEk4X6NWD8HR4V0/9OjYHLJRK54kGE2eV9F/0XdaUx31MFHvgwoiHp2UJFBo
V+/bJZCkbSiQ7td0Vh16pmtoPf6nVPK3pBwheWjb3fIIQNuWtZ5pS6d0evPoPpXcrp899h8oknnf
E/hMNKoyv3o+XFJ9dD5Ndu/9NBCgY7XQG54s18VwNEFvpUjViN1X2MQQj69NqZwM3Zu/osgwnDvO
KoKnX6BlXeUaYQacr69a6wEnbO/R7zQ2upZzY17xpHPXPoMbsXAdMIyT3rTjnV6HaHYvhjviqLOa
61hhATmXyZcUSNCj1X10AVnBRO+dq5maJeI6rf+SOYnygkB0d9AvHjZiyTyj6WKgHYMIuWPuGILA
i4nH+qxUWX9m8ocsvvG7MtsfSIwMX6MYJ/ika/unqOm1ixq32dUfU/MxDHQ8MZRy/pKG6W9Ah9lv
Dg6xg79TTBN1LKx/X/CTORtjFzxWRdO8FEtgqAwPwwK5xKWCoS9UpAbIhtWWj1oKLx7JZPU4eEX3
KPWlGgZPR0wjJwzQEKdJFk92IPN4yfbJS4BYB75qTfqM6BAGERbGaEanjid80OpHK+iScwW15iHJ
IFUYoznfOy7IYtjx9s3JhuhaIGV888zIurLsUdx50zzcZdU4XhU1Km+ZUWDs4/fRfdL4SDwNjnuf
lBNerzWLJFGX+Ke4bVUcGNT65HrFCNEV0WUEoPpn9ifKYxo73YuP2hO6wWAH6XFAA1V9/zp3WP1g
7jy+RRbyyJ2567uQRamgUD837EHvw1E1voyui5Y3uqdf8Z7pd1U0jQ8+PlRIUOfpoZrCCCUs9OP4
NkH48NP5j6Rxjz5+ZN/YvW7QtYkWrv0cvYIl/R3Z6vyHkhh/sPALvdwKWCgPXP2UtXyc/cE898sZ
3Bj/DjCxJRYPIxMqe0KkE4jJHwW4RL0zf3pgDZgCZsMNbdTxucZIfVHjnxFdqx88a+qQQuYNYGZU
XrJGQ0gG8b7xMUathUH5eMlNJXrzFc95dDTYtGIEH5o9lDvLHy59OkzfTJu5k6YFb27Bm6JNeYFs
gDp+iwAAHoNy6C9ylB4n19oYtLvc0YYDa4nFHYygmKnqggy2PAw5/Ha3ZpkTgohSRWLvMu2lRDI/
lmzVx0z0CbnAdh7JqyoXHhobePsMx8BHq2yxcmyV7kuHgeXd6KsZ8hXckgy9bdYtB5geSxJFO+84
tQU+l0tSNydIS6ZVXCXpp7W2g50Y7zB5gCRnO0wKlkDPQ/yeSnMqb6OXVDhYEJNgqyMxycNpnNqN
DkRpyEFj/R+OmxGMKiGo/69zS/LdpR18BK6MhHbv8rZD5PpjVM53WfqtmcLwjT7X3xWxY111H25F
nxuvquf4Z2MIlf2c85gdr4if7aq4SEoOMg3vte0y78GylAvSRfOj1zVQCtu8/dqPTrUzBif42QbK
G4Qi709T0065S3eADvg+0HI9ogKivF0W/2Yx4wl1kPiPKqpjPjtN+22xu98nVlc+sM59UxFxf4Ao
UD3kWhWekDOdd4mpVg9bgZQywPq7noklT9E6e7X7AkQG5+blDHKIVNySvT06O2eo2bP870U+nFoZ
E/hCuv8lBaOKYOZyke0EkkwH9cLmV3x3cAfFue/GAAMirENxfFH6EAqJ7jybKDk+p/bS+2oFCAMz
dNc8mL5YKqXuxWGp4MFRMS6JVaT+1+SSh1P38BAtgeQBwdSO+KKxC7KUbgVST/KqWs1O5oArgCRb
28iPEbIwhy6eWN6v6j8iiAteodbftWCC/taX0xenZNJeT43/ms95fwAq1r/oXYwapjNmT66BqEqM
iNvDZPXDpQBVi4JjBGYf26qrlXpogiy9+OCo0WOeqtUpY677rKK1y4oBq9epVSssrBfZZ35duGfN
2/2a2CigWLNp/sBT9JvfpPav0vLvVBYyA5Rw4DUldcJQ+nNRtjbyfSwysKHR/R4n797P8+KX0cQ/
FZNVanpLAPSghiyrxw3LRGrBQtIzm7Phs18PDZrmTCCkdHTC8hZmUAGlNMfC897v52YnpXEaZnhe
oiknpVNrp4+1Yv5IljOx45E/pXX1KmWx6bLmhNASY/LoqWxV5THGSYh4YM3Rk8QkULPg+6yr1XXL
khhuqOEhxsdnPWorVZ3MOcdsRO0kz2lC5CbdBt4p4qD7rd52HXXIHhqzsO/8WafuHONKBRPpdUy8
ki0in80TLdVunttpNxUeFZz1SDunM1IxUiDB6KIatFeWOrWiTNVpO0bzlV/lXKJs99/TvKtiOTEc
Mjn5drYem45970zlYT2vFPtpzCXe1ZxtRdljh2UeDNuDCLacXhlqKIIwWN8dKAXrJeUHhpnqnzzT
/LLmGfILtotPXkIT9J1OvTZhe/jH/7TV/vu82p9ZgG7D+huWuyCxdz92+XHrb5KS9aJdmT3FCLtC
FT9braveiqWaVPDNmmUeiUqJBJPcfomabod0w/CHx47Qg9INJ0Yb2KmNzUOTRNW+xsAiiKCaBU3+
0yqaCQ09MI29erVDfz47XvcXsNzpkCKsqEa/ej3BOtK08aPw0Afzhu4apu2fdeZ7J8ZMNxcJ06jS
o4NmT4uUrffLVrDIjrudUtORIzRrIofveqwxNrhbuXXyhXnmBRLeZ7PpvV3Pa4eux/RW+xXg4u6z
FoycDJofitjJY682904M/7IC9cSCzjFldasw9Z9hMdwr7HpOBZaIExIM5bLhVyhsOiTwfS/wiJmm
esktUrSXuk2UZzVmylviZ/Rc+TeTsQj2ckvWMPbQpNLkYc3TMHHZzcWQXbejAlbyDlmN5BK+qcqz
FMBB+9nOMK6qtofKOb821WuTmsPzwECodWq00HOm5MMMZATxspgfEnxWSkxWcMjB9qDqHJQd2nE3
QjU1PfCGVvrYayMOYEswpf5LPcDjz4qbEwwWqH+CgtXiPRyz8aQXaI1JXo4Cw3nGZY0F0//kdTMD
CSRN9XOFi17hWv5TtgTIUXilUz23NnJNaYsuzsgY5nlegig1yos7OdNOkvQgxnOMGgWEoWbN2vIb
2/waWa1xJ1muUunoko0zdqFNcZQ8CQzd19kmQrNRqrwrQDHPmJr1wpJt6QX7u1ORX+XCkueHw872
WuPQTjU71suPlMIoUfObZSNAuGRZLKs/Oo5yGIIwfinKYwEh+LnVtOiFPfPfY1T510EzHhAiT+9H
zKqeJXBntP6RtbJOW1469TkmbijzJ6oSK1AafQPP6+4usRLrmcV+az22i+zjXPi4H4Vtg4uWy6TN
T/EYmq3SPa9pHJKqU12k5h6cL+Vhaem3ZfAcN+7T7DE66OeKvaKqM589L1GerOgWLAkjiv8ORqv+
3rFqeTeZ6TIthO+D+x/AjK3emKBylM50vXIiRy1svCuiZwzvuseymA5ri5rLKABr3O5QRW6eijoL
XkwWyV70uHgt/WC8STUJGJLpO2yByoskpa6GyvrBqkCOy1GSB6MihZKQPDCHG/eeGnjPaW54z+hy
z3eG0f0I/BqVkCVfd7IeJ6l458cuzH+phgLmlZ378EFqMPJ7ViPNuEUz7a+YovaiBJ79DFnUecZB
rDpqoYuXwTg7z1KgtYh7qiWbM5KUAgRTzMcqZcCI84aCcmzYspVsGPs+ov9Neut+qxuydoqZWeOc
U72KT+4EYgI5y/ClhA1xwJ4lORoOymh7p638k+EZKIej3/KC1HP0YrYN3FAjYf1gZD3UNVJMhRYv
EwkYu8y4ZeHmqc8jo40ywA5PwSzEX5T6fISH/44tSfT1vuYtXn54a3jg7xZrFR9z6DuJYdecsX99
1y4soW6BMEpMgkGAkkvApBbgpGQiXdudPZ0d7zFG8KWY3sIVeLXgvFWG3fU3VZ9ZZmmZxS7Ehy1g
jAzVQdKZsB56M/tqLsSjbmHS1MtPwJsI5pEt/COrQtgNNUgWBdDdvZNAr9pxxuCoXvQ3/hvVU+9X
lOhoYDQ5so9S3PczDFGJxsjOIPmfxGxzIJzPph0qe+sdcycsSBJ0RmLXZgtR7uJajNjLbVmVOaN9
gt0BDDPoC+ZRmQwFil3319SZf/qoRaRFdR6x/zpY2muAr+Nd0fXfHG7rLcIO7NRq5o9wMr3juKBq
E05TeDd6nOwo/3e72xKTJ8AeVng0A+6VgkvaTe30Q50E5qXFqO3ONoryajNJSKq43ilqdx5M+3PK
v7asEYY+pA6VJ0wT0GrG5C6C9LNiHeIaEvNCSssXxLWzPCyJZYg2HCtkQfju9tpdg7JFUNlsdBkl
SnxJOt6/uzFQlLlvttcgoehoe0XJfNb7WXCrQuuXmYXK0bDui6Ee75rQHtbAMKPxzteXO5dNPzJN
r+6g/FZ3Xl4hOi7R3PV67ShRsV6VmASJ41egnTzUMBbsfLHYsZRGBUGHQcc/NqzSc/JrlCEEsHBE
l78pgfzhLdllBsoyGr6Z/sJhmheMotyOQjinEm1nFrzyzJkO25ORdrolJeZpA/ZWEHjpvAt0AgmM
Bfa3BVZnhufOtG7Jgr2XdiBBtCQHtjhOc9TcS1bpW5g7BC6jEbE16MXRwFZ6nm9fFJ9SralxHzVy
OGALa2yNOp0+XBNEviDJc08XfYjKxMZAAknGESrEWqT8rhlSDjeMIdvd3Dg9rihKPN4ctzgY2HS1
xTjtggxr3RB/6oPqVsxidNU/s/bzp5eOb1q5COsyHsE3tsBwDir9xNb5Uc96eKPJQ1ZU4Q6NMjZK
5zK8t8HCPAR+t2e/vdkNU/aYaXwicq+yDh4qqze1avd0GSVb6KwsllV3RW5gmdrO6gvse/0yDzgI
2S6etM7Xtm7zk8kmDCj2rseLpQlOUYsRpZnvlD5jfwSY4IEPLp1G/PQ/XJ3ZcqPAlkW/iAiGJIFX
gSZb8jy/EC4PzHMCCV/fS77dcSP6paJsy7ItQebJffZZW9iWDBdrMbaxoYiFmewd7H/wdOuzI8pj
3bbod0QSZYN47+aOzMKl3IFfyrYug36NGk9p0psbNkcmk9OmiQYGMtLxBPgVP0lOS9cwab0mOaIK
s1QhULZsN3eXjGjl4MJFoqA5Ha6tPZNv7A9RC6Ji8NEaJ/07eLww/hQQlcL3r1NwSpYiDzMCtuI6
N+GaElGaWcjVkwn41smh4xOa2U2/ecxEtomTKtSr6+9jWDdGqw7KTnkR4NBlQvJKi5RZ8WEW+GLm
l8C/SJcEQVKPDd8eW/dlbbEs2DGePNbF3jEWBoEN/P7jbOypKNaQ/uMHxXO69Rfm91tDFrCJsOn4
K7WnYDbHB4+GfZM/PKmD5VD49xoE0oGOp3nCTEt6hk8Cg1nzRrdM6TIzPyYAg/3EN8naGgXMKaae
UuNXxWTL9Pp8uYLsXKpzma4/Ll8M64GNsuOQbXjxTWOPX10FHcnmFg2teSKsaZnpN6YeiTlmLiIE
0VNTDCTgSubEmOCOSuQERzAUvhZmGUp1QYrAWt5oW73G7BcRlNcNuczkg1a0cHx+luyCDCbEOoW4
chaIXu557IxdlQzx/QJxfe38f21Jql5iJp/LZOyUz0FwtqboUgBO0kmv8crt3CD9NuCwbhpNNrGl
17egQ7BAgLSMH4+IRLhGTnZ0LJS8IDfvIS74obOUUZxOT4vl7wjCxT6SYsUyhEm3lROSUXwVnTXu
1k6P0ZKW7c7wX1KjrjduXsXbvqzRZ6Z650qjOa0pTzgrlMHMsm4TnSvQlMtxND85+adhsHjTduwf
h4Ko1p68LvT8rQzad0tN4FkAJPkOocdqesGR6wA7ytOQFM9qQzVohSv81U1AYOpGLbra5F56cIVh
biaQXTIXL4DEOoFJEsxXSX3UmVGdk77iQww1rfFgOYnL15bXJJg+46TrgTo13/n6ttoF8LUy/cKc
W0WD/UyE4vOEX5KuC7TU+ToAmXrpbSg9+hFam15GD8kME7CM7V/kGxAm8j2f3ZtG07Qvg5OweVhl
zWfHpPpnTc+3E6nDqh1O8ToSIFsve+J5JemydXpY/pGcjV79VNTjhzUSKG+q5U7kVP7jesH1NgiB
RKPT6BOs0DWQyRHPMGDDhGsi7JsRIFj+OfEibfqWUGDDMY6tpshKhdWFas9rb0alh+BPpMC10+76
yo3vyTZUW1o7eag771nqKnLqkYXAAENblm9k3JeRFdDwHnqVbYahesUvypCj4gyti4y8JNybsidI
+JITizNabwejfAHmfw86zd8Mr5OEQNdlBXP389HP7O/GKL6rzP4aOoewwB4yv8kZCoV7X8/jsvMr
mgWZhZfdL/ERpUvyZqGC6grY37w0j2be3XQXoapeLo3YH2fwiF6Y+YVTrLLDJDZw7/qtNuRl3Lm9
ndJ8kzUSteRi1O0SfWwsNoUKj5AE3gfrhVVTJmFuHfsqu/UwYmzasrmpiua3crxj18nPIePgpcVd
6pdVJMzygFEFPShW5LXMMXP1/nylSDNLQFVHHQ707ejkEHnmqYikQRq9bahlY7i1jmLH+PIhG6Xx
hBE9c7aCUClbeXK/6P6JmDfa0JXYowLs3RUlM62fa23uBKneOz+V+IfxrGQul5nRvAVmk19NYZL6
F4bYw+Sk0MbLl2VVZQR/5int169Gy1e7We4nGdqV7HYy0ecVNGchIc8N5E9aUp4bMNZ+M8AZbGw6
amI4FnGMTVvu58yI/Iys+/claz+CpHyS7XjSEk+jOb+kqjwMeHAKzTWRq2EHkg00zXRKAQdiaAOM
1pduVLScwI0+cnruT6jybnnohmZGxF1gxsGHBhpAdkXifixKf5BNXW280ngefEA2KrPfh6r4msHp
OZ1+Z77sB9suvlhnv07ZcRTV08IYeViazUM7Ai/P4DBNBY5qXo9HQYjYvqENgOfPQTsa1j0NSGBq
wzEZx3syjcgQ9NHHZ+X9DGIATcEOS8Y2Ue+1APkLQHljiJnIS7MG21SebFXfF6B5NtY6u1sRBHst
g+N7NQDogzZ0bLSr4O0XmOUX7BEpOZqksV8TitHcMDeMhc8Dm25zR7Yxyg6qsHK/zEqdCnN+G/ml
OPq9ZpgwIH2WL0FvXLPyPWIuazfj6PHSJzcWyfSNa+9VPh90E++GwzDXu4GXhUWCkz+9Q72ht5dR
/8+ggL32JkOlOijy1MyBYDEdnIoG1ufoFPRT6t2ccffOfvxTlkQoF/jTat2/ylGd7EDdjX4Zkudw
36rkw604NzJCRnTDXL57zNTDJ22mkNYMKQ+C6M+Va4OOANj4mrKht2YqGr31HROD8bgXnDOOAafl
proherSnDshMtCpul/FVKkTltfT1Bg7PbZnrYdN5EAFNgeHIqZKnRpY/rdL9plLlHHXBSGIkQ4d9
ah4nM3jwHIrIJYWcXSfTtTNQZbdj/DEq7rt1tHcSmLc3TGcH9Q5yShGBuJNGSTe0i0GJ4p0CufsK
gxCjU4KE5qAd9pPDi+zxMhJ5srKgW1U02l7AwL/vb6Z8rqLqcahgRE2FYe5sB2bD0GcPBMCrGLY9
GxyV5H3wbepxPFmAyDiNuQc/Vk+GWMBuBuOHUJDGFyPD9zJ+9EOwSyaQokNGRnFQBFGJRNDT4Cgx
xke1aXDzUIR1Ig+7BEVgNM0Kxbo4VOvkHwmZfPUy4D3s4OPUfluK2niZuT0b+Dp5dhJGQ8LcDEMx
53LpsgeL5SdiOglXE/k9a9adkqz5JWQ03QhrpK3kPMeDT1BJ/c+CXOevPVMSFolgceaTz1mfx6S7
lhSLiapvpoCmIfkioK7ODBC9UGu/+DQtQje5ZEXY+mtxOQEU/qRv/ICtRi5R4Y+XhEF2c0mAVD7A
Ue1eC7vj7phD2a/mrTtVmmK8LDbCpwaTJb6NJPud0LPVtdtcCFmuhvem52e3mbeW7WoKK0IzMg+2
gxzvjFm3x8wo7pyEgpxM2tp2672DMtV160xBm057hrSdQVYRgtCzTJN/8K1gpxZ49lKr4w7gojF+
Ef0+s6Y4xtLRJAMrupU3VQvGDMS92JS4bQ+rm/TRABEzmPMwX91zPwZ4U8cf17giavmUEcxaI0ID
fMR7V7RbRhnv8kmInVl370AWrsZ6hfjcXBDNH50guFoHFsP6TfrcCo9KCA+Uj0iw6cyEurPJwExi
Qa/9PaYll2hIbw5zyXCPXJgKcT/zEQTkNC9ktkt7J5zlyTblqcu5A1Ne4UIQKkFX8sf14ikqFcTh
aptacp9J/bHqK5wzzyWO1A25IN22snidiBK/YRID28jKeV0yq6SWiwTvvhqQ+S7ethB6yJs9XBvW
ThJ4tAlc41E0YjcBuL0sUs0GDiqjUAsG6v2FLkf6R8HCZjjXoAPfp9T5Z0tj2cX2BCyZEVKIhhxP
yxK8HRWhG3D1NwazAxQmxCamzK9Q46sshZFUOL+OVPVGauR+F2oS6yYSogte0DbvM9+0ocp5UUHK
6cYIuEo81/5EcPkhQ7m9ngq61jaN+4WoosK2HgD2VRFWGQYoHSsyi8a9fMM2QyOObJvGvl/shQuX
1tL64FmTTx2QtyGouQF6inrLrQ4ctbo2Mq62pheboWyf87JmHEleAcaM1ob6eVYBqb6IFBtZpvuZ
xHGoneuNxMLeiu/FCr7aas0jjGwtl+l479XzuzfMX5BED+uyhNK2PhqdudCSZxC9DF/Eunfhk8x1
SB/EbMXjVHj34+AzlpFX58kfaaB0Jo3s4D13FYn2lfMUq4dRmKC6YYiSIEbijunFkU7rc+mKk7Ak
t26iyHOij9Gb3m3LqWNq6jlKM/OOwJFneyIVMxjrXZIuD2nsTngBvXsaKgS45DHM5vXNDx58aWAS
sS8svkrpUKmcApsCE3xdEuV2Ey1QbIk530z9SL8h3Rttfa7LZ7B5Ac3O+MA1GfZt6mx1bnESmywe
amf11rClE/pXQwKwE9EP7wLZ4MGI56T2tnNnvhllSatltPexhrmnY8LwSjBonTeGyaS+0g7rvesc
qS+GuqTAmL2NS1XJ6Wu+NYsjlbQLdbgkpSoLQquZJD+GPIQyMMIYb27dOVbo+/n34qVvKX3KZRmr
0JhgA+aBvRy95bURWbmN7X0paEjXzKEyg5psJTkwjRjfijq5KNSc/OOcdy2QfciGQK+kt1Bayasz
9jlDpIssnrVm93ZJ9d61MyXHJBVtwoH2cEpIdOAFMJS/25iMjCJtb1SS7hyCRHbBoq/bwv5XGgzs
pjnk9wtvqFNfOJKeaYg3OwOPyqbjjt8GhsfZMOBWmufhpl52ARTgZUFux8/VRXGRQGdrGAvsmEQo
6WrlA7N/ZYwWkmXfTVyeTM8Aap63JAvFLq2nbDikADY2mJa8Td/Y37MDdqp8tqRX75PG+vAs4+Ct
Gv0kwM3jtN9NA+oUXvc3vJlPKup519npzQpyGLJvUYSkwUIhWG/7lAjXO81uyq3IwGH9iSUG6/f0
S77lTRwQsZyxRlkEnVeT9xJY+nrpgZHAmSNL3ulvp1581rxZIFHusyKw98Ylcjltl1PpmlDfs3rc
ZRnnNJPav23nF+5RbCCY6i/Lodz2ybLn++iCjwng2/RIrNBzYdlGRALW/oVB0ngzdzHuoe9Av3a+
84q2/eRVI9UmxlR3xXFGdDWjE9dlEXBMZYmKHQpe7k1Mtmi9XY+95t2U9kdn4aWq8Ewg2D40vHib
enbujbJAMhTO20Tf0krmKSL958JTCZJT6oqnZJUHq6RAFwmhfKxOVACQ9jjD+jbs1m50MBpDEkaw
ugvS5L79YeGN6fzMTFbqdLovBSc12TNPk8/EogjzLe0Jaljshjyo+QkAabnDw3WXe9OJtgKDfkZ5
I8pERRwCT/OF3Lo4j9ZnUvuf3ji8DCYXZuG+kH3xaMs6Egk5hUQAQwEnSHa5GnruFsa6cIgfBsd8
G5X7z/AmdGWcboNDdl1uIsbk7P/emjlMTEzHbrwpOjjgLADY4C7wZus9vhxefSM5rZAKQWqfCluu
CHfDV9vpXecZLyWRxBsvdeZwbii8TRc3Q8zVQhUz1k3AqLgwN64or5pY/asFIxTpuAKlxP7Uj49e
Ka6dSg6hbYzUVDX2exNAtc4NIxKXfN4xsLaMghNFnzdfaZUeAFdc9Vm6Mwv3O/V7dKqeLiBJqkQp
Znt7aW8KSaBo35XHdiIydTTbLa7wz8IasIvaJHS72TYvaDznCv9bXAMOdrf8CtdjeutlNSbh+VQb
FnwnaaUbhh7j2XmIFSMUcfy71saTTZSQlk36ZBQfMBNrd7VDIzFxY832zQJ7LHKU9eWN6mgH2WMz
01lnAvBbxZcXOy0/Fmt6LWrmqklbgH7V8Ddn881SzOcmx54XJ5+UEJ8Eq6Ybr5l2brt8jO1lLs9k
IzeqAEfg2sAet3HbUZtflEq9p4uXRs6CNGtmNgHwNmpC+hG4JFIUQ32qSuKUGveh8mdBB914X5P5
ZHYgpIP6bLOEC8/fq6bxw2oGclerbTZnb1nZi/C3c9sv1yn/xW2L19Ju7itojcqrWFxkT9qSq8Dj
Xa/1vI3Jj8flxKy21V4zZ/RoGxPmdCZ/mbI4LDNYwpRs0Dw3EfXGeuJqxHO+Cicy6anC4EqYBann
0AzVqnOSErNitybeNROUn1J0H+W63k5wvmiryTN3yKssoLUZYxTUDR5MP9nbfR5684jh2CAtKl9v
GF66glq77jvX2brgDdh/LPIoy9C3ubum1ZwOZDpA0ccGrv0RyDp/VOsED9pDvPHQUzYOFR1XcX12
ypdRFBEBqnd9qt7SiRb45RJcFyKmMJaYu0RyoTA/cbOW8R5F/C321A3K7W0MKJ9TAnNoZWdtSSG6
LkX1qFL7vdJScNBLKWuZp/IDKE9CsTHW2eOfVSAxEWUQj9sDp7FHQrXfWpV/cfp9YgpUHcHmk6m8
xhFzL29ue+rb+J3yAD9GSokSI9SfDBo5vUXYyri4xdav7AMuI2S9fHEoGbqEfEjj1HitccNZ81VX
aLvr6O3Iy66jxpUzZ3od7KoVFM0qyuJQ9+e6MWgQ8ARbvzC+OPduFmYhRBb7B70azE1WICsJyUq0
n1xN2cyhEXICvX0jbHOX2OLF3S9DZV0ZJR2sjkkEOhEeBzU/NRnPsPbLEnRHxuOyTb+QwaQtp3ow
lgFovFcM+78P//M5MPQ59+VQxpHHCAcg/tZmr1KEjXtVQ5bBJf1Jv/kiA8ZNgIX09BJ2wXJsPEbS
GXL6kOjIlsB/6jmjceDv2a0WheooYpQ+IPYcbV7Wsh/2ExV6P7OHTT0CZKYeyRf+HFV5mexi91mN
+SisKdh78a9HZme4lNYnPjL2mgG7W26KhJzj8t0YAao2DqW9nK2fuPa5aaiwqzj+5+RiDJGI/Ahs
gAgcIM5mzd8kWZb87iqbLyVbalynHh6+2PtKA/trGrBvLyzC8RgfITEDSEexUoH9GhRAv91duxjn
7vLjsksHxpHYp2bI94H/Aj8P7GFNssRah9OSn1ZTPlTtbZuLaZOX82Od0H0uff/YtwJJ07stbKbJ
Pf+71y4Q/6S7W9zyPr+0DgKjQjbU/bUwkzkceoc7IiAFnqmyK/Ix6qhLOk0PX0UU1zO3tXOsJ0Gg
jsvp7eAkqQA2gbPDlBAJLK+FiVo4HoTGpN/mbnvb59Obri5Bizqf9rFT/c7ZOpwVpI0Eedt0OSk7
ScAGuzj0BxxnG6TmW7Z45yD5tQeHnmxPHprPgbPN/JrlMX+s5pfYyaAL+ZzR0sRJNoxYb7SC5aAb
HfpBztnZc+cNPdV9npnWaxGwWsOO5XSLxKIr8qGs7FqMqC9yEjecsZ+kWb0OlV9ujV5kGC2SNxgj
jLD79p5pJjPE6MEyeDEdesQOoRwiUo3hRfbcTjbD6jbvsX3ptq4GwZBuUewJMuW77GuHXtjO9OXn
yiR/NSNVxhPNFRAqjLjTcZ+V5gxnkLvk16UfFlJaTDRNT1YJENB0QL5MTYutCsHKbb+LvIP9Us+H
ckFntko3ONriqCo1bpaExtSwIj55XvE5IvKx2zTGpsb0MJRNekzy6VJA2+8uIy4b1MoE3Inu78yq
orFiu/+aS+sp/uhQWEKrMKhd1WlAs8Qm218ljAaOFCP3seSqrBvEztFk7mS6mZivC/GotNugdqGk
L7Q95CWxZuxQ/LJ1nOmXccFARij2fQqlgvJuo/tivO/ITI8G4o0uQP5rdPlz4nZhOaLbaIga1oys
SS3VHvOpg/jBjpB2Ig67MTPPajZ3FTXlZvGYnM5WEsuFeRu0wtkLc+x2ECKPa5d7G1nU29QmsGVN
2BySRAzXM3p74WNwzwv9ImtMpqZ6pmvG+1+vWH9QZONsyK/KBlmdcyuc2lwSvTLtYDFAkejq7KQ8
+qddj2jfOtpgKBYeZBlU21U5bMbz8AaiZ1u7l/qzYTRunY5uwUpaZs1LLVfn4NkNbmbRLFdiuPSE
euw0xG/g4fOKnrq2JE+c2Y2tSLksjFkwgD0gBHKjccyS7ktV9lXoWXUcglyp8XIy9drmIZFtNQCo
yy15W2p+RLFwCztl74ZCiEueQndyRf6qJK9tbCl5yLMCAxO3PWM+L73kL+5cfiTzRCgxiWRZoyUj
/enVDVyMxUV1AvWpr5Pm3kRC4YqqNzHvyjYtBnDfQ89xj59ttcuOoJGJrjNVlkevZyv9tgnzZDoI
Du7EC1dErI6i3tMsdmDE7ILp3KSEtzAr+2lKoR4qO95O+fLqzExdTt70PMTMemID6vc1QTQs0epW
ZysPMn4FKUHIOsm/1pFj5PnjVUIPFeEwsAGjJAuyuWy/4TfzEi353WSOBuHTPhMwk0/sRs1gQtfi
p7VR6GzCRkYSNmuuZDcGt8aNxNR/exaLYrnRtX0EVNKslBUu15xorW+duJ+m/Tvp9Rv0DOEWgMLd
7m4dpAkZJ0aHjj+Bb/HdwpY7s2SCgpYh9JqBIRN0D2OebmZ6zJIUnzydtkNqvAe98Lej1RO4lhXN
mc6fty1Xn3Q8QU+HtldoWlQ6nHMY7qVi5Vy7B+wjQpgYRcS2fcydeLmSsUlvg6OPqLHkeEmjdwYs
eHzIj8oozV3v38G4oDA0l5dJW4d1MFGFdf+sJjoiclahndRDqOfAolAsV3775JwO6r2UtMicX3vK
7nxO+xyC2RWnSWM14jgwahrQaWBQsx965sZvE/JIjIYwa8KdonkwvvtmencScr3K+FyMeCvF+D37
CPptjgSPu/JJIQqQ9xbA/a0l4ofzPMUcD3PoDVsGdD6Ny/Ra6i3X2iO6oMrze0O00PPdhUtubZtN
gxUlsibOfN6FiT+09Y/pzP/UZFKxyPlgsfbsL9DtuSn/4d0gvRL6Kf1eTsa21z/wF+VcVWmO/OKW
+xQELmbDqDDyQ2US6NzHzl03BPlVM3BtO12U8CJvljbAHkgT3OoCd5uqeb5p/a2DezbytSBtY/xc
luaWHTanCnY2omV8rm9qfCDtbskvA7uKcwehbRjk1/Y7Z8iKo0L+aJtBHKYd0mvauBn/Qzgpk2a8
rSWTucYXWvv8YSQHuq8maCdxMw202VZdf3nehc0iOBr1A8a6iXfFMtd9EqzDbXb5x0V9q3DSXv19
SpYdUUYoD20h+WuHSwRNrA8V9kc8uTZrKcHqvhFA8e+nJWo71uG4tZ7yMcu5DszXAbxEZNm2FybO
wZfSjcQavCZZKphyQ9Nuhmre9jEHmWpmDiLf9Lrpjp0eniavXfd27mTbqS9vNJYxesd055y+7Pbc
PAQb+2MBR1jTq6UTRwnHGsuUPpgK1OGt0w/jzdT6D2XNC1qv5aZqrf5GBaolw3vns+n7LUwWRXsD
6thtHy+I/MiMKtX/5tGCIu7Rls9H68WROAvb4aPtILkw0UUpVG2D3rut6IhF7SqGkKJ1GzM6ONFi
hZlzCdqYf/J+iWI5KeILr4p+1DvA3zgX45tgTc6J5KzCsWxX2G0azkaBHmPNVxb5AxQ5+oclF3iU
599ZTn/fjQUyjExeyoX+p2BfSiBI98byq8kPzmPHuslcZ4pUXSU7oyQZobP8X8/Fo1mpF62meCPA
IIfeYobesLA+O+u30P6hd4jJzn89yQW6VuVXp5mtNT1F7WcQYlQvyfXstM99gZlCcXHZwxNzHNdB
j8MnidNtnPVQPEZ74wXi6zJxQiEOnWQIbCeMbe9k47wu6b9sp0QeAyw/VwwqPluXmPGkNei2N7wA
nvgeSoYtmSNqEF93OvaB2uTlUyDpU9seGUWwQK5ks9xODt0DV8Tv6R0OFFaVMJ7X7Whj3Z/68zIW
5R5bxnGZ4lviQhh9QYsoLI1Vx+M5k2V5rWr3p1/1WYjxlioVbHF6XcQ8gqvTwBA07AoxcnVfqjP6
KLcyTwXl7FChnDiHzlVHS5ODXulHY1mt84gXyMYHvGuyQ9VT4qrA+bELZ9zUcng1GrWicxVsBrxu
NpOZHaan3k+vFb00NLdPWyh1sgiLzVN/2RlKBdGwNmEgUq6W7L6EzBAmrPVNvwerdMQzyVZemDbz
/e1HKYkTi7VD4rTxk7jjZyGKf6pPV65+ez93vC8iI7yQvPWdXIePxEGEzPPLOH1OB80h48lu/CQU
IMpQGOjYurzMUz/tMD6xwl7lKn/m/X/w/vVtH0QJegEyLaL/EJgbY+ZY5SY/etAPg+39tKV69Zfh
kS5EHNq5ASffIzgrgCjVxRwHhHVx79BHNUgNlgJLNpEH/mas1o4jv0nX2Yuda0Bp/6x49sOuxid2
6WbVivF8TmplROzOcdIS+MPV4ix7jzuoTpp9xcIdS+PNGbNf4GY1ynOn942JrY3x97T/qb3hlZwp
1Oi6ue3EzorZOVnToSsHh0pM0I/rf3bh403X29HPsNSZoiWXgbnT9hI/YywY7GLr27N/aGj623QN
zhpLWlRboBGwXmediac3SK+0u1qbPEvPbWOQWulUJ8m0WlF31V4trrnFNudSXczhWMu9NesE2ljb
EcHSPdg8MYQ1bv9CXPUcShMmOkl3TBm8DjrFCr9f2vwnbboLdEodndrg7yaVU0hUHMpbDmGXDLRl
frHWNLhG2Qj1QPa472bWVnv1U9r2d85IEASYan6NLJorvK4+ajnz3u5ZFhyFOtrlYbaYBFc5xQmm
3j32b6B/uqVjpWliaMKdcE7tO2W027m9VatpXdfVtJtrI4m6gqKsHQ5NbVG3oglndca7p+utn67n
rGIBitOu3pqtukp8gtsTk9gFHEdWYAzboDQYV57eSt1v+2mgBFDJnWFR9M91853Q0OtywiiDxMgi
Y7E/pepuhakOVVAuW2VR75aqkOhBDsNCJUSWeL5TifOvFdeJw6pJTqBHO+w3wOPQCJcx9yn4ISPl
E/FLdP4LHZS9JgaOmZZrh0NpmlBG6MS+ZWDlNp3N22wecXtYxzYpq52FPCAreaft4GLloRxtO4IU
F7yubW+/Djp7wmFJOQqHylUTgxq1vKlX5zF28gfBmrLzvXFf9Os+aK2rmJ2cYdFwbGiQEU25zXPU
SBI786zf2J12ImyUfOQnFDstvpihQjVnljtr0v0yWTtPKaoSxMaAzIJNa5QnofvvOJ++i4FeRb5u
rO6h7MaRm4aRv7h5s1P5nWn3Z5waeP125Jhluwd+T79sAazQcWqX6T8kWRr2bd0jnhm3TrM+pa73
knv6YNrOsUspVQ1ln8DvMO4h8OiMbIju4I+b068ljG1ntmwYoCGmQOzcjh3WnP/1NdjA4p9wBDls
xRFR9156KHGlal7XOIj6ZRX7VFnPATmsXRe8p+PFEZ+lJ2PGSIHRjhSISp/citzTxkbgrvxnE4rb
GDe3AI8mnFfTYzehxaiEYdjGk2cGxwi0i9uHikGGTbAup3oMomx1SVHiIXRMTg6cFNqs/s71+wfH
rT77gawyw/Rg7WNIM6enQCAvOwFjBa7/OCuLgs2NWHLpQMNIwIYrngsCOhk3AS/mOv1nbY6RgUu1
IzVUZ/attDwyQ+EG5mjuYxsfLlsefYHXtS7cjUhrZtMZ9Yk7975zhhu3135Ir5FjN6F1G6Nz7spR
DtsaT8/s43zU6toe6QYntFN64wuSA1GPaKubuYcgiS/V9nhrZ/rlZWlxLvWOSPCsjZnVsq+t+9Ea
XyoTCQwq0mUifW8w2D0EkqKEQnFmWuXSBoQnlYGdMJMFcYDqNx4+Ot/ajb04jZ4HD6UlGbJgzQZo
4TUImqM6z61QZ6vJxjMCxEpbbzYO2EfmzWC0+lgNon3IhVE8cKy+/P/vE83A/COcIrZNGcOCjNPE
CnvXHPb/+2UeaOhpS6xhd/v3KewA9CFc8f7fJ8nnJGcd9/XWXYf2AR2me8Au9tiawDv+PuUQ73rT
BebhPw+4PKokwHTHb5tG/30ihHSm9GfbOP49DrO1vtcd8fWXZ/37h9mSQ8pAJW1rfrO/zw1yUCEO
OxeMy/99rsz80ALqc/v3CNhdC26XHEHbLeZboaf//Yez3b0v6vnq/31eUBuA0plpaP3f461OQrEQ
J/qk9s1/P10SrXaT4DD6e9K/z5fNQvRU6t5xFtm1dhff5WR6PnUxxqmmndXV34cyaIpLBty6zXQ+
PgV9Ul7bHVpincwjO4fy78lACEvGb1RYe/o8myy+f9+69MEQJpj1jn8f5mWQ7xlsENF/njiJ5xNZ
hYhmlx/bl1DnCus/D/37UX7QvtJ1Eee/nzRnRDausZ8gSPDweeyqA8dpI/z7MGPy9DwH9nPVGfwe
pnnrdNbw+Pc8Ft+JlNF3p78ncmtMfV0dxLu/r6rcDRc8vUzVlM393z9u2fW7oufWApWVpuEoG1gX
czWEf1/G0dzc8wOzQ08GM6v45TFVtqa4rmhq/fd5imHRnAfqPSKFvVPKyW6R2NNdM+vyjhb8xTnQ
tvcg6ryoSbLpoQCpGQ1QFR6XvpNhzPTNE7VXHyazLF8U6hv3nTu/pis8O690vbdau/Wm/B/Gzms5
ciRL06/SVteLHmixNtUXgdCKQRnJvIGRSSa01nj6/eDMSmZl94ytGQ0GF/AAIwCH45xfSG3+Va+K
d0xloUtW2dXuovTbUGTQBiPtLZsAsid2/r0ZWFGk5FTIcORuJxdMHJN88QZWNIvqSLQKSG6KCo1u
RsAPsCZmudPRe8o3AbmQdxIRB62Zyreksm4tEP6vYR8921lQvci8E7B6q51nldztIo6ScR0WPtYo
jlLeYiaPrmZiMQXNhsuizo8LKJWTxOKnK8tb0aD4isUk4RUrURQNVUhwKPITieUOQ330K/xhZQIx
W4piMw+QW6q96gYbRb2fn4HXcw58mjya0Zd54E6VJa8lTUGFeO4jxnfICW6G0ug+TlU0ZLXXbrKa
nJboIsYfJBmcfxeQ789L8Gww0rdTF2MXSQr0BregdNuWRoQlaBGcuM2kVSMN0T0iBqFbKUbzNU2k
s2oUvU+O+HayveB7mRovALyda2+qNhbIDbTZ3kqIqjjlQcpy7WCpvb3m5bXj/k9V8uJa96X3ui9G
jpRLYKxgD/ADTfF0m1mF+TyYau76fj/dOUqYrx0zRW4nrbs96H57g2uzd4Otab3Uylh+AlEYIZgU
XEo5vssmVT1rRYrQgmb2pCbIBbZxUJ65cEgU+Xl8jnl12mhoLZziWE82bYlKSpKR4ErjfjzFhtZs
tAxUQaaT/G91JT0p7ahuULbxT4qjmhtuFOsYxxABciZc7rJ9BuhkU0Dt32pGFNyyGmFJp1jmNz/Z
oythvjW8hy/qxh/vRNfQmCSiMn91Hbr6t64aNOc7GY/vTdcYzL5tfA96KjrifbbpPbRNUVsmnCHq
CHhuurLog1WPXeiyqGSyfl5/m6o1zsqRN63UcOpvxQZ7WcvVkJNYi6Iy91M6mLi+VhibgqkN4+6I
WDaqPv5ODcvh47ggIqhsq161Jwn+NuHmh1AVkX6w/pemcJC9gafE26C9zXFRAWPZQwaGl3CroSq8
BLQzrERdn9veLat7MPoobpITop+os3pt2Y/IM4lSH3jpGYmyrSiJgeCnOdsI9zzgzIwhNoZueBg3
cw991oHnrEjlmuqu/dmP/MdSRdruRlQVjp0h6VZt8woL9SFJmqWs9qArCKA0aynS+e2wgwxWsBHh
Y0pTTCxLrW8sHgsAAeZKYpOx+1GuywoBPuK4Hz1FEeF8Qk3z5nMI0ZAbfnNjklJHc9pGBqavbxRv
lLcicJ9JCSfBhfk/VPqGKW8lhRC/OFB0FBvRAA+VdPB88DQVwMdjx9z58wtoGVTauSP+c+OnJbAW
VAO/EjWsSfIY+UUtEKowJvg4eUvCUbOy90zNndvQh3jjlMTTRX1qOffIfcj3zrzcLUtoMVLQ0j/L
D3mBKpQx4jbtjVm5EvVtwBtR3xZXsjgW4kQD9qoRqcvUwHJWCXrpUFtcTQux24w4l2ZDh5S5IR1E
VRXFtIryx66o/WzvHIhrSSp9/61eFH+rM1Rb2aVlvOptYqj4Xo2HQB1/bGS5vg1b/tdJBy+eBpbx
RYkgH8hFXHwlafdm6IX5IlnZU6MozU43NX1jK1GwclIN1Q804J/0XCF9BsMjU23mU19Bl6lKwiuO
l5gaM2GCypBWtTYebFS2vDHSlqDCmf+y4TyWZfo+Foh6trX6xTdqGQRpbvPG3kv7/rpVlQ5ZUZnU
/ULuNX/rpRmv1g3ULltNXwpHecafXLpDMDs/ZCoyg6E1AUgY2nWZFsm1k0mijVKirCUoXF9Nz2WA
dNVeu8ov9kpZJWsZgtgub/30yR7HHcHI7EXptRzWk+cd0qCL7jzd/y4+blJtfsFyyG+sPO3Onk+W
YZgPmM8DBCU5rQhsYGb6+gY5ydcISdKT2GjZ0J5KvQVea9hIHEi8pZcAJE+aGurDQvSByznvAtOG
A6cffhR/DiG6p0VxTdMk334OnWjAgnWpa1ZtCTVgGKYdui3OWZSyGAKa1SF7L4pRBYoFeOqut+uz
RUKw2dVEQECHyaGbl1J1HTvyqlGml8/WRN46HJL6JU/SKzCP/hsWzaeW9eh73ZlQsjIfB/t8WuQ2
NIGFxIv8HI52fPgt6QBCxvb1mW6fwhNv4CnP4nK5VaIwpyrFIsRaeiOKnw1xIqX4IIOz7Ah334RP
UoeNuIYg9dE2g9JZ1wUQ334w612gtXtREhvRxZj7iWI5s4v03ide1li34SBLu8yG15XCUuctvUNE
QYV8tQznZtGnkjzZTRJiopVh0IfH6jde6aX9xyGqkriV6hs3H535nc4KzhJGZVi3EIYY5OdnfBzf
e2nFlcVn1EAKDkPR9Gu3AYd958dpdufNrxyhXIHV+Vln122zjAmBAd1BEg7minqpZNs+lmpUHeGy
XHknNh5kaFXojZmXoraQlI3Ak1tciEfRaKBqvwQHUmzlApxg02nFJrPAuyaN5j+GXm6tig5xBDUa
4FFB78Q8p4PqNqTmw5SAsnFyX3pfk1/z3rOOJalWNcZDylgrALLxcTC0YFlECQQikAL3RDNXA2Nd
NEMz7qfKI3BqqbxhQrLj3RxRd01vooVotTQynWNjeUfS8wiMhmFyLmqzOlsg1kihV+FraaX7KouM
p0orLDgVPnIgUxpeC4kAwtzB+vuR5FJrgup28Ape5ONIkxnLLcZavZBbIuJulclDn8BQQsAzvI08
D90opclJkSTWph9N9RDxjAAOk7ZktKP8yPzWbMZUts4638/KimPtNk+wvwtlyXoYZski9HgXZanb
m7r1pnGRzh4MrTUqJ1KdCYFLVLfmqgwE/6mYNx/9mkrP8baQfhwhWppxxCG51z0sCCG3k+NegUhs
70ytDe4LE82KEKG3lSiKDR10y2zvWNnPLCCEhz47iDo6KDrhQCIg/c5zWh1n2s4/mFlSnfqgT1dx
mjRPahh9Ez+1on0PjT54i7hWCaaPGF3Mx9hIFR30+ZjEIqZQRXr9NGlz+qD33vXs45jMSZSFaqc/
jilNcClxkh2gVDkHpRmdAylP8lu9SkKijDJ/HfNsqHDDpikTTb/vsgjWllIbrpOhTFtMCnR4fLjq
Lmr+e1Se8VEffUQYFoZss83mis9Nk4QYAIN6fZgg0q7aAcf1Ohy0Y56p8So0IukKSf6m5yp8M8Lu
ote9doW3kJEWr/+tq5e2N2LpqgfDpXDCH11/G1WfZDzW8zImjPiiVpn2KHtV8eB3vxTC7kXpTPWj
RXF+afn9mMIp+k1deYBQprLDWbyWB56xMP5JiMr6SuzGCoIA4bwpnAiFSftGRrfrUMXz+5rYzdCg
lfBU/XutKKMMX+0njZC1M0r7zPAPUEb0TUKqeE9WXtqLeojvBE9FpZIONrrIc2+Sfk62EL1aU2mN
rehQi1qxKzalbZArs9poUaCc8aO/aBkV/2vrVMFhZJ6/+Nwa22QgMKekZXbxMiW7iD1WoU8NydT9
Z/3g+crW1kjci0P/3he06Y++Ddq9CzQOWmSHbf8kNgZCn1xHqb6yyhTtkqaF+y12P/vUI+mO3/uI
ZlM2EGvpMJYJgRn6DxLi74csa2Ti0/OuKoH4EntiU/s8u4AnBYvPuk61x/L0WY7NKV5HKTpm4mAo
jig1/TYO4UqSNHVtMl3Z5Mh+GYOFk+Vm4yCDryngaiHX1znhBSGD7OLLQXYpk9GCI+5pS2dU018b
tk2HgN9nbaFp1pJMq7YUB4oN0srZpd5Wc09RUffgw0yWHBt4GilOM9eJdOMJM4RyIYpQmfJNraG0
JIqqDmVUgqt5FMXQDJc8INWHwlHVS5zqD6K6D9FubXQ85KIxG6+1QqqXVwhrJ1olQ77BSXO6xShb
v6+z6WNoJ9HbQx+1BXpKHETGY1yhK8T76HxaSoKaYG5I2rnHV+mqejiT/PvZ6vPZsgwL1mSShuvn
2YohY842rRFoLmHpb4QSesrjYt3kPrjoWSz9Qx191lP/LJZ1ABPNAUIjWkXDNCTM7KKcyNlzoiTZ
VpTGtDwwVULxSZSVE7HWhRYYhhe03YZlTTx7NdTWCJQpSF0PoYJzzlII6yTPIP1QIZ8len8caGkB
2OnSnn09wosh1eEFvJnPq0V/G+N/cURA/tBKg32VVT5+dAZYR45zKbv4sZ6rMweeTRWTTm/a2L4O
jRa5BOLDo2htzAhPjDF+8hXQ042Oxc7QS/a1gjS2zqpoWIujVLUnHNlG0dmREudpio7iI22pk48o
vZIBnD/KiyISuVUmbURxjMfnCd9ZNKzq4qH2vZX4SKchN6ZMOF+3XaI+6bDG4tA+NYlGxkOWIRdj
ZHXCKds69aVB7iVSTA9cqH4/jomO3NDP5kECw/B5yDRNI5MoEvsGj1bNgHUSdPd+0Hb3GC0ROkwA
h3o+RSRvMJDpx5fPHkrrPfaRlpxEf1xP6o3WQbQUxWoecM7izmOJY/oqNVw0RZyNoxmbph2rmyGD
b88CAKh9JXG3yohktprpvwW3bdDlb3g4peAE/dlrQIdtOzU2RP8+ejTM+tXRpOwt9lTgL2b5RVON
ctWgTHgkGmmeikkp8UByrK+RVC5F19Imz6f2sn03JXjDjXLIk8So+rupcLqF+DwTkmLSmeWLVwBV
lMqBxZgUG4caUuUqD037CnDgJLo2kfrc2TIcRNVUOCkiOuJ/yL2+dC3eo/76H2LeoT7+hzxlTSX+
hwrW0GOYla/Ad7u1V8b6OpHjaQs4IF2qCHs8imJXxdlSDWT1UW/qH62T42u/FOVYLbckjdI1bGfy
JJoUPcn4pC/lUa7OgOH7XanE9RbZZHREpTBZWujmfRnH7goEWv9u14c6kab3pmSaQIQ8glDO0ZPj
VeeaeGbeIrjQa9lLn5bBBr2sFPm7pC+OROawjJr3fiu2iDxjM6w3Lu8B9C7LfoQdgQ2016TmOVG0
lTdI4ZG0ke0mxF1Xor60VbBAEJ2zo2bkq7zpsYzwW47QnBDjF2ewPwbod5ql46qlzPZ6liUfdR0s
6FwqIx8UT16NH41dFSirqupQJJgbRBfR6nRqfiCBgIp+RIIKJbB1UvnGSSe+eTLnjSgGSW8eJswl
RUnUix5KSv6IpI+FMnUWQX2fj+1zPI4CI10HuN64QoAdputjgdD/fegDmKwVcBZCCN2a6kfTseN7
0unBR32RWG6rqPVX1DZgm3dvqI3zDAP+cusXurf1kQ7a2EGS3cc9SY5Gkrs3rZddBKDbFxnVpiUy
jsoZ6VQc0NokXA+lVD9VsvLoV3GPpA5GWWPmXI0ID5VIseJjW5Q9HiDaiGr/6F94x4CMnfm30Mr7
o6Y25q0xb3QV3KKR345RaM6KYu0JCOYB/h9Yy0qPq506saz47N/WdbiWG17ZRJ04rAtA4Y9hm25E
UTTIYfWObL2x/+xmgaSy6jy9gbxp3ialV9/YneR+dkBZhqVZNH77HKbWrHLTTJD6xEGioW3DYRkn
gQflgoFEndJkA2bXYboTxS73zHUWFqAhZLxxHN+42rzSHXoHEIAo1uMYrFCqkbeiaMX5Y0O66wKZ
yruHob6um9a4FqMPgc25U4ZIP5G6QILfl78Dw5I3UVXwSiPqxCYMs/oI5wraMn3lKdfW3lQVu6bL
nsECQz13PHWpyHZ014+ZcdHV15bYAsQZ7Cp2yJhBeZ0b8yqP72Q9lJcy2aGVqPto8IpnbVSVgygh
pWhcnOxVdBc1oaHIOxatv44TJbkMKqKRVpXVdRBJm/rZh0P1MQYvF8C1y+kZ8ovtVg6Z6YjUvzJP
QCF6r/efJc/7KIm5akDl4rOt+1vp53FikvvZUxxHzqm/V3ty1fME+LPnx+fNbbPgzn84zhl80I9+
v/P7MT7BbIxPRuzdtenYbZFjiU+f9WLvo64cSJj1IBvo/lmdVcz0C1Gup+5b4gPMx5/h5KVGfhJ7
YlOXI5oqatJiIPZXg6fI4fBLWbfCbS776T7q8aH8GOZzhK6WxpUSzdp98/hiI8ZiUdAt/vjHf/3r
v78N/9d/zy95Mvp59g/YipccPa36zz9M5Y9/FB/Vu7c//7BANzqmo9uqJsuQSA3FpP3by12Y+fRW
/k8mN4EXDYXzTY5Uw/w6eAN8hfnVq1tWZSM/GuC6H0cIaOyLlzXiYs5wo5oxTHGgF8/evGQO5mV0
Oi+ooZk9OIT+9rFYa2dq1/GAAV4ruoiNnZa2m1XgfcuFFPYOCxVMApK1H8X6uZoM7WOTTspZZ2rd
kxvmu0YtST+Dyi82kuK3i89+ooGcGwaaeYhkchESFDWybZnZ/cnI0uEk9rSfe3MPlFMylnHgTgNe
TU6equyasM1vixAoraePv5ScTN4ZgTOu//dv3nB+/+YtXTNN3XYMzbZUzbb//s2HxgiOzw+ttwob
15Oppvm5b+XkjLvFvA97uya/MdeUK2PEmQzYxoB0yLz5UR1VDrKBZe2dJJKby1SXDQRvhvrWCa0K
CQXqBs80gJPKXQCr769y0VbfyqRqcZ8Jnkrg+jch2fAnWX1K4qZ91CBN3cVguUWt3TbRSfGgGIpi
opBUGTQJ8fz5GAPuwcpP6gryfms8gbVI3MnKkoNozfL4l/GH4pfxJU3e9W0F0dJTcD31vAaxjro7
EX0WX/R//e0ar8U1/y0vxir0g+a34r8e8pS//56P+dnn70f86xR+q/KaTPD/2mvznp9f0vf6905/
G5lP/3F2y5fm5W+FVdaEzXjbvlfj3XvdJs1f9+rc8/+38R/vYpSHsXj/848XRJKIpeHAGX5r/vjR
NN/bmm6q3M0/Z4P5E340z//Cn388Ni/Bfzjg/aVu/vxDUmTnnzJBIduWTcVQNV3/4x/9+0eTov9T
NmUVVoOsO3CMrD/+kSFxFfz5h67+U1ZU07RNZhPFUXTmmxo2Bk2a9U/mGFmTDcUyLBvtjT/++ud/
TFQfv9p/nrjwgtD+dgNxarqjabKGhIymq46p/TZ15SXIlHy0x5M5yygmsZ8nC8uwi/0vu6bVQtbo
QqaRj93fO5DN5clrteu+Rqic8Od0wZaXN0wn54KESgoY3nnqckheba6jkVeGUCykC+qT/bZq7WNV
Sf1e9yAkSMr0fch5V0Hqs3IV+PGbeoijNWt/05V07JbwAiSVWqnjJrL8czr17b4PoudAmr4EpJAW
ideH2wIA0CLuh42aQtYhi4amiK7Um6TEKDhtYxlX4d5AH2/+V+0UsuiN2EUd357uxS55qaQ7gF3o
seJqINlJBZhu0RS2yV9fxS/DiKZfviXRS1TKJoJ+9aRsQD118sqa8JTA7cNEYHTe9do+WSPJ/2DM
JVElNkJnUs4wl/hPdXrfYGYhWhIiuT92ycigMSmOFE3i8M+iqPv8mEwcKMr/tvu/f7oY6HNcH3Oa
3RhWw67p0XSVbYRexV43F8XeZ0Mdyz/qPvv5RgEK8bdDPpvFIaKIEQ/y/WECIXge+nN80aoYJng1
0fLLiB+1ooMBOhodjvn8QmuBsHLwcbK/ndPn54mxfvsoUQzmi0JSdRhFP/+fYtD59kUZ4T4VSV8g
8sU4k0MysQ1nGd4eJbp4IXaTWWIUJaV94lf5RlR9dIStl+0/u3yMIXp/dJqbP4u/NMd1wKfBSYYc
IHZFr9+GE8X/uVl8xC9n6TeeD9kmhKaEaEW54JU/Y23CvyJ6lgCNQNv2UrFkcYsTjSjnsxiw6CS6
i+IkBdG+vxO1ouJzpMmcFYNFOZmHF3ufR2bpLF38eYwtwRxvUyzGQUzcCJXZRsnQoDFmnuTHrlCh
JZ/5Q6p2yFKMeA1irr3k+66hANPvWktf9pLULWP9NjUMY6dkab33bLSCM9Rc4exKIGClcTuFg1tM
GSdhz1qzH7vKrExr8G1CppyVaj92RW3QWAedLM9GlMRGHCj6fRZ/GVJUimbR8fM4UeepcefmURas
8fIltYY9+ms3luTdvOowtbm2l7ME9ooxo9WSZlY5ZmabNxqAMxQsxdQOj5j8MwJbvNpWjau3Q7/v
50C/bnnmFqTXEkLfedLLh9xIoKp1lcUvmw7p3jSOVVqPO+ELL4znxd7nRtRlqFMtcxVWrTR/HxPe
4ch8lRETe6Vd9ahMeE4o5jaoSm3jBz2awj6bBAbyOpyUhzAd+pQMbi2jievB1DBu4bcB2K6aZt+E
lbYI+zIEa0MxJRSM2BcEsg61+nFATDtS+wa0sK0AlO2i1sUzC6XhWW7YqkoHPlK7bkJ81JX2CV7L
i4bLAnEdFLfQIwFNXFcxrtkNTwhZ89aDMt17UBXR6JO3KFvVe0cu670hWT/2arvSIVq2rjbP0fYs
90zcDAEpiFLc0GpOqthG9kTsflaGHfDCPpjWw3wHiQ2AShSFfxbFHuhAZa2lM8uKG0lsYhRCNlam
7BwL4uwiMGV5L/k3pdxIG7Myi6VU9NwCIxBA1/Tr2iWOscyq9qI6Xf9xIWrzFft5+Yk9UcdSFlBg
pyfLxJJh0uXJxp7vgmLU+J8rp08Wn2WxV6rtwIc51UiOhGiehbZGDK+BX1grmPCyIFqFohwgULYf
8F11417tkAK0Glz9vJYIIhSqBQgvCbr2pA/7j92m3DrgMnbBNK29vtL3fmUjEUkWHoItN2CQOfuY
DOzHBrVhvUcr2WwjG+XIGsUibdKXMLorRBQ05HCHSauXBNskhBoARHEj46SDIXm4VcbbOlqP9zI5
52BX3w9fbTSe4enNFvAuDmZb6Ts4eB/YBERlxITwSXsLSWNhKbYp/C8Q+Yif4zo/tl9W37TiXMIz
rLf4DMoBYELVXVkoEaNobviBO1pbGBKYT/jyRRlXpf7Wei9dOg8dVUgDuazhk2HZPPXBspJWcvCS
asc2XGSoLA2H1t4m/jrIsHhdmvmXYNyl0zuiHhFk9CJACGBt+Dto/rLkxvaCyEZnQ57QHxGr1Y2d
ph06/2q9m8VuNB5xv8pbBCC2VXTKzadA25TJEd4VELJ0POjxMQtOlbwr5K2N+lqzQpMQ7esJzTki
T4W2wVPZUiUClThcc1roKBBXdnYSAkeTK30fQDmRkCc886UalsqELPTRwzIsXaQZaHdXao+jfYck
VN9eU7TvWv9SNG9otgJzO1goCRboPG+McB+NcPuXWbILJAMlqK3e7pt078d3FhrHuuvJZ7/bYyKD
qScyE9pLT74kyzdyu8eDFphBWu8IT+bYPzsuulOAoxLtIdTQbliklxHiC2IrDjy6RYOwkSt/qZ5s
aT+gPfA9QouK9dqNckrrpZRsPQNI6QrOSe7gW+N2TxEmW6v+xg+XymNzCpeaDWfUxfMt1+Aw7kZz
N2ibIoA2ujCqd4TepwRS88mOXYW4hQdxCn/s12hiSc002cKtP8rObS4tc3NjVxusESrrEreHKNx3
E/eFthjgaEXx99x/0uuTz3V0KJz5+4aBIfuEjlYwZqXvKEdaxpI5TOIyHYJ94YMxXJn8gN1mKg7G
d+5ZHZ0cNEWAz0LTafbK97y6zeIdYUTeJ/nC+J4kJMO9Zs/VCf2dVE8krVJ0L0q498gauM3XvD2g
cR4O6zxbo8OI/ouBZx0+5+0K4G+vu5Z9gEKjDEv5CIKdUJr+4CT7CYGDYFnvSAAB2xhq1KgOybTq
K5YOR9RR0MZdFuYCcxb9OMXjYjV8HR6DCpav4qwS47ZRdxiDLToA9w1k1jXy2oBQ0VdDBrVtdv0E
5mChvEdfiQabHcKd2HnKy169w8fbghr9gISULj2j3BLywv4FDJM2bcxur5iswN302dH2NbeCj1T6
pYBiJYd3E9rIE+Kj3LVVtMP5j5zLUtHXegvt10XEtu8Pqr8E9g6PtIr37CujO2puizeldIyq1ybd
IPxP0uihtTFmWlbwe53FhM7cG1ItzqNNLH+lnU107BH44dnsLEB8EmEt9HX/DH/CxI8JOc1sPbOl
Kjf/giSpw8SJep25lMslo9RomSEIjavZVjlzMSNycdYO6ABvc3TFmjXPcagzhD8WM2pXcwcLJ6dl
iExjvuqaR16c0LooDu0XQ/tStlvoac22vVPfPG0VV1tOzZrIrKPKaJ8JH3FOXr2x06OqLUxieK7/
WFyhKerhRgOAgdnBCqxrrt4jINDg0cBUrPSkt46mvA5e2/A8OUvEWaWXhJ+LsBj20Zs6PMPBQv/I
Amb3mF3TU7kPbvQHgNDTXRCuJ6Q/yq+adhOgOZS3AMxZwyFZs+zKDUkyZThK+qny8EaBk/s45uvS
hgB4cJJbQGEDAg+3IeFhfUvCBYHREQXXiwOqbeF8y58QFEJ7cIsozn1G/k7f+bfTIcbJCobbFRqC
PW5QrO3jFYKE0K4maRl9kXFxgNaQqQucVeqEZx1qkUhXLsleIHIEwys4FtKDQbpietDxZhlve15K
6xcHUHXFgwG1HEBK/MgwCxH/XvuVOwIUze8f2uBhnPbgrRZN44ZkI5MVosZZe+9H3/vxudN5fcC1
PgyuaV0vuuak+mCSB1emIK+RJZAhrNp38oS00Db2juaw7ZhZwn0hL8PyZU4vgQSFhmivYh6FgFWR
ghkWJE2TYFEjMIlCOvvKonuzXzjLm+BLqOPctYgPvNAE2kLr0MJaBA+mW276Oyyq4QJNzSojcwtZ
ifdsIOIrlCGaV2hJoP+rTdwuH2T0bVxzjzbWIlpbKMIsv2FLWxDnX5qXeFXt9FsNead1tATOczHB
4H31tsDiciReVlxp1gphcfkN+n/05D8AmZbvrXMfrThzhZzQIrgOzhJDZQdVzEf9Yr8VWxjRp/fq
irqbcY6IzfuLynPhzuMDiIHUQlpJbrMw7rDLcb1t6vKdLgJXWQRr4+7b4r1Ytd/qtbncwWxSL9o5
26qXkUmBBcAjMsbcMdk1usoaWJJFdTXukOqEkZrqSC+sPMSdURddBcmJrn2+rjsMP5bI9EOvvHh4
OqmPZJLsaENSxJjJIgsEdPzBDcjuQTZfNt3a71cAbYDHboPGzb/Wm+ImXBFcRl/Ar+94XZr5o5Pr
V+txFe71ZeeipIyZSYU2aHbGXcdyU2X5igKhO20jFUbzWrnudAQyvyI0qB3Hlb+FZVWfpW/yk5Kz
IlrULz63AdypW2Ob3sqP/j4+oWiO+ksKpSQ6w+3PH/NNxFltwlv7GT4ubco1jdFUc6dXi7NeoSeI
7nOQ72Y2gQthmi11qNIuw1t0POD7WnztV5k7jDARb0+PyoPqu929+oQ24hIk5sVAJW/RXeKD6WqQ
lxfr1nF1vjTXOGrH+txdqp23+Sqh03GcjuVZW9ul629RVjpid3Di9gZXHJN0Ow54cD40Hs+MBRpD
02LM7umRLzBJPE9HYx08Nzuj4x8fV/be23+tX4Zjeh5AVSzsDauPo7rPjgHCamsAeG7sYoK+RJlw
0S6iE2iPBV2W+SlZO2vVjS7NzoSK8RCfiwfpS3g3LNuX6MFZRA/Qdr+XT/2q2IF4X6IT2Tz7V9gJ
OCs8AIxCdtDAqZ2rp1lUS7L2r82VmYxLh28YXk2CVD9qJ+C95jm8v0x31dEO3GIXn6WtsbSOxkOx
ROTQzTbOJXPDtfUscWyzDE7IXk7Prau6wwIqOh4B6AcvzGdJ26JcxMPlGfSru/E3LEp2yYHL4Sl6
aI799/hsb7pj+ZKw6iHy9UX+/iU9h3fjyvsePGdv6Vbmm2COMQ7GoT0h2gmSk/nzvj1lqrtuv8qP
4S2URZO5ZYGWAdsH+T2DXu/KuKM8wucfFg/Oa/u1Ufll40N5m27tF/2xekaTE1ML1iwv1XP0DfLf
Gdel4T4+xAf10XS7S3kLH3KF6sBC3qgntu60lPiA1wIRyw1uBW62JFZoHK2t6eb74Mt80W2lK4R8
preWd1oS51+hT7Yn5MSoHBbprbLFXnEZ7st3rtX8EXnO3XSI1pjZH4DHLBoy+qv8xNMpfhfXfXON
bgI8AXi6cBcth0PK7xUtG0hcJiJ4bpi7BXprmcv9HL43qKFfaeNmCtulqRwwHQz5ajCC5IHF14T9
Gs+M1+k1upc8FyaL15NFWivyQh83BkIJyO48Sq/yiXnZdHEj2yF3wN1yMff+dtgN/CDjeXirntGk
rRfamus9e4Dxrn1DdXJ08yfpZlora3+b80SKlC1IRvmp176gJrXzd+EORlS26Mo1NP+9dNLQZwtX
1h0weZZ29TJw3mJU0vxFqvLIHC7x1bYWprMObiHMbKyb6diOt/Gpwr1uYQwx94r8jODAqtt6l/fw
tuerHoBGIfS+7Fkq76Ob8Ha6DmICFLMEUihMKiWKvo/5u4+8AwnZhfHaciB4ZQB9zB88Bl97CLeu
/gRzYTnsFF7VXpobfIhecUmaLTzuEEO0X9irnoMvxhGpimE+6+noR2591zUIhMDJXnT31lV+rG7Q
x4CsmgKndtOvymv5lVOEII30b/nejcfpygOxe534GYGaZ/NkzMTGEqE/1UxL4woHEOTG9+PqFeEh
pGMWw512BlixgDrsBq6/qm6YS3lMfp3SUz9uUH++YcpLbmZ0wCLeyi7MjUOLCsmNug+4Q1kCucpX
eQcMwTw6K3vHjY+DEfDiFXrlW1wAl+bGuZE38jlHg35pPPjXal0sR+JVaPdy8/rbV9DSKwMBSJ5p
w6157BY5D7zohvMeMEhjkpRdZEMW6ZX8qP9qvU3PDVCyN+XZuLF5dkdr55xdi4O5aw5B7Tp3arTq
sfeKVjzSgIdvWfJx6aaPw1Zjeq52vVstYZDc25tywwqVkTcXYGl3/4+981qOG9na7KvMC+AEvLkt
b+idmrxBkJII7z2eflZmqRtqTp+Zc+b6D4UQCVtVYFUic+9vr48xxfDTFZ8e5N8ZLd+h+4nmYD5k
B2rH19oh3sWP0X1yb53h5j+Q8l1riOPEE2FUNuRP+WXe85v1X4gt8gc0fxrAEaKt+jK9T+/lXf2U
PGQ37VVOL+h8927DJ+dRu63Jnh39EwK9G/de3cab+PUj3igPmNfxczYO4p+NXgFPvXptv+jv6Z1i
4cu9GoSVwqrt18of+FIY0QopAPPZaPWHG17zpFFfGv/KbXeMi0/2CW3vHkur8sh84T7eaTcMM/nW
6s+etoI2AoxpOI5Pwck8ejOw+B3lhbPzU8X8Ej+9xJ74K87txnlqnzwYGCfkmBPa4qfiwfvGm/iA
n7ZC3dbvOhlt7RlY2bpjMDdifiTDbooIRGKQ8Wtx2db4K8PVbWIFxJ9ckVCQLU2EqGTrEo1ycaAp
hvieWQhBKFOEk+VCRqKWVdkKpsFF2EVNvYxCyffjqumpC3F3HRzqbod5PIYgAip/KHGpHtZa2zhH
bWAs2EfnRnnrCeZoc78jpbKtej1CHVYEJ5dftXj7kQIrCQ3IQVWDW52Y/L5OAybAYsHUxVYVaqoq
4a8rQnmyBRqK8klj2Ohks09NLKL6MILJK9RN9quZCL3sHA50l2lTHHPsYfTIJYLpPgduTc16AHJt
yPMHDBjxB8wNJrxzTD5pMuDgmcQGI5uIgyY2jcJvLwy1BovJ5ENrbaIvurCVYkRdjgEJKtz8GJRn
6zFJr6fSZhgk3jFRLTICakyNs5VE3qr1y2g/zsWNbhh0uJVyS4z2UOPeQMfJezICA5l58W3sHSRL
CXg8yxO5FEekR2SzG21CGpFZ0puKbJ2M8cq4rmw5Mlk3VNU584NsHxuEv+UChVB10nGru6zKbSWi
dwwfIG3mE7Z5nTbUp7ay6lMvFnJVLlR4+Ot+YAYm46ByUSpKpW9lk5Kl+7aD1SHjspdYrS4IkHoV
sRxCWzlEZQoHz8FJcBSR4emvltVhCSe3ycWXVXmcPC1RShIbONW8aW5BoLv5magN3BR3TW6VDiDp
+KmqPGdaraAOQNcxz7tJ25LPhXMsaBcPZ0VYz2AbC2RsWH120JD1zqAnMomKlyKLMzZk9mQrcUGd
5GGyofbxDnZGDjgR1sIpqzqnP2N/cttVtbYDTwiWUS9xaSOqzl/DfqGOuDte1uQOD6LoJgqI2f+2
UZ53WZfNnlJvSnDPxkzMldo3HisEkdugJn7cgAgjNybbcrNcACT+5Vm/rC570TMQce3TvTxs2X65
itHV9bxedtlDfu92TouFDzjcHoNN2J+qdR0BhZpXOmgnogw9TCDT5vbyG/QLvtuK2etb2N+vVKrU
+8IDFfnXPtkKSo5yZ4H+lidAvGpUgCpcQC4qEM/z2oQfCTGg13GE4Xh5EtFrhIGaTCOKwyHvcuTl
UsvWy7o8QZ4qLxo7FI//9i5/exNy/3L6cs7l8svLXy48WkG+q+v+8csp8oqDU4NqrIlpL5dZjvv6
zn5bl2/i60st65UFbEr3YjLP4r7JS16aXz/d5YPKM/EJ/vMe//ZKl6Y84PIBvY55po2d1+XPIS/4
b++JfGWMS/688G/3dfmcXz6MfK3/4x0sLzG/za35TJruFR0jFGbR+UvXRrn4su3L6j8dQg6AuNaX
y2gyabUcLlvLMfKyRQXZCBNeDCP/P15GnvLlspe34hjzQ0u+bdeJz+fKBGwQT8W+gvcpfSax7MGh
Vez9sgpslOTi4ibqyiyqPPzSlMcXxJooB8Uk8R8uIY+Qi+Uyl1dZ3s2/Pe/LG/u3l5HHLa8kr7ds
G0UW7H+0R/+J9khHkINc599rj26TFPfy7P13/dGvk37pjzzzXyZgPAfpkYbOByOXRX+kGkiJbBsZ
ka7qmumy65f+SIqMbEdzbFdzAT7biIL+1B8Z/0LIZFmuzQuJc93/Sn+EHurv+iM2GI6ne57G29AM
Xu7vAr66T9x8JPt7UiIBdSchM0zoXRzh1ISubuAxhV04iPBk1Ded8pi4OOYVHWmFMMF2LmuHMw92
m2eZmeIjmLSnigwwPpKMun0F50qT56lpnnKGWAbxr2M45NG5IzUjEMpG7xNcqNuPEdwPwFcEDpBY
1gYO0uakHbwQm1QTLTmla5l3atygB6g3EgssyNqUYHJLC2I4Und+uAxSydKOzkm2loVirkedDDv1
EBvL8ZSD3KUHCD0vJ8Ecck4J1pQ73PxeQI7pJF2DX4ugKfWTX/vZJrEcYyVX8TvFoW1udML9fx4s
d8hFJM6QLXkV2ZpywsSQ/7GwZMyT1Z9hg6my4mbBelbT7CwXqtZl53pGB2ARKrQnMYKCIX26tNqC
MiyHJCY29WswK+3R54kcz6S10E+RQvM8BdPryNkV/pWJv+gGuIaN5XWQn5dFrPWALmz8nKbEjwUH
ubc2+JNCgrP08kzZ1hUAoXnb3GS2NWABp8f7XJgyxXV2B8vku10KC11spra2mv6RApfELad8c0HW
rHDDvPeHuCb3apPAjd383BS5vaoDZ+O6ymuHmSuR63TXA+xZa944Hwo7uzIA2UG16pyNOVb6ddDq
2jWifdzXMLPltkHM3FHBflDDKSHFSRhab4IRMzQNatj0aVBBeN17abLh3VwPTX5AU3KuY6O78tHT
xq3+AVCF0uORuqZcVfXrSmFVq1t/QyWGcU3Ro0gYMMeK0v5xKsrNSN0jMfvO29ZWgxOiYoXXSDH4
dqLF3w2p1xwG0zjAm81uzNBDF5zV/d4Ygt5caQkRWqpupr1ZKfvRZBjlqqDF9QwPC8c3r+AoMusa
m7MLm/FKTaHwOu78IvdRB8rdA6mT+TpgdHGAHdvukWnDXuOjX6MUNK418a7bJnzpFX3aCecNuW8W
B9hRdosXl7MJ1fnZDuJ631Jbs5qSfL6qBz7WYEfcD2i3nq58d+Y2EFYJ2mnQ5nhvTR31IWJo2gj9
Uhwbzg7s1d+2DfVrHSY3URsIK/AwOys6vK0JKwE9D9oToOwWx2qVDK9syo3LIg8xh8DWkQg6Dj9y
PqWZvHLcTme5JqeTVPdRUjM77sbWA7wmISxX9T1WZM/woAm+TuCyYV+PAUWt1siPpTLsuzTQIN11
04mZjrJLgv7GoKjm1OFFQ7SxhoQiJ0O4WmpHl/hZqLdQS12dlFL2JufuVCz3h8Kz116royiSU+NL
s0SlVGtiguyXZJ+/Q63sT1K8gwYDBU/6blr85VzPwJVZH9HGNDb3om/RpqXjQW7yalK6mmb229rQ
6i1dAl45yoCtW9mHm8EmtsycPNvWVYJhjEe58ykBAYA2J/5OAXy/Df8+lZQTSLkNRf2eEmxr32iw
+hrftTYzGp+stRFi9rhXmCVBV8f33vEKJDYbAGmUb2nOgnctqsmxyTvZDSZQh1EBzsyNzZGiRMYI
R8NzKoq2AGDyGKuZJuF3NvLFXldpqK/Vtkih/Bf6mop+MdV2eiRPItrRqpV9tP2dGenzCRaTempj
IyOsM+wwST1QHrZPO4/6UQWAWR+3z8Y82acKvttOL/In2+emR33VrjKQpGvVxyBcQa+y5VGZruzW
8DZDJGpoJ5QbToNZSZBfNX1F6ihSfuRG7x0ja437LHFnVP4ydGLLMd4SRWlEaEfGU4bKJW4TEWQq
FDXcS8mV/AJMYowqW9jCPLRqV+58oeGJXKbSthXxuPLEhNrvxMMr9akN82NQ7sB2N1HcDieFCqWT
mZOtBtM+4itoTCe917/r1HZhf+KbO2Nu7p2090/V0BgHstZT82o1PwMN5U+VBVMKBJmnqLOmBFA7
5R6UiFELocy5NoASUBnyyBSkFHkvQPXy6MRGP+b7pAb9uNs6WVwe3IHAj4UhcT0dq3xyMXiHVrWi
O8SeelJEafM3PX0YqrE/fvnscrWPVEb7CZTjCQjv5Tbg07nG2Xw+yJsiF1J5Zo32VapPH0Ou4XAU
28bJpDRya5UoBovZU096hv4zrkKsTvl2JOILCsxlQzgMLy3dI39dzTGi3947zTejYxQHGz1W0+Yd
Yasa7kWR7FPqpwEKjum282Jt42uoIGTICGckJ3KItIhyeVXdlSNilkno7KgheFRbOoguK4OtF1PD
Wo5Od1ABuCyxFUwz6MCKnPyYY6VAb4BDeeUxhNuGv2FxytB8xEnkH1KbZ0FZlxspcpNyt2UhtzVz
d69SdAQ4hTiSXFDw96slV9WRCFoWKZAvAwcaZ4GBGl+zg/z1B6pGbyCbckElhocviWOBS26v4oCQ
faliKGqP/nCSi1br0FwQfpB9EAZe1zZ0ceRgWPI1en8rZNTb1lTf5OvK/nZ5G8vq7KvKPreznQxt
OQTF/dY9+knJvK2vJpE4TFEc4Bnf49Vwkgvcks0NADyomtAbrzSnAlnfWp8Z4y8IF0p4BkW/mfNy
POj5k+LbibrOxTczxPum0Ht+S/K36cl5m2ljgeBSioCTCL/Bwa+Al2DV24faTh+C1xS0UcyJkVsN
O7BKdMyVkZy7gsS6VPDpIqqawQSDNv1XgHVR+cltGpHwrjOOMtC6nCVbsW+WR6d/M0Rc0xli64A/
8lquyVBfLGToy+qlZdjJ0Rjo2is70LZy22/Sz1K4c5zjqtibuWPtDT4x+CLkn3GqXsW9Qz4UHVdf
Ku4+cDKSynX+M8rw49Gg3p0qQSvVPO9+ETPKVixizXkkYlWyKTcux/zTNqcZh3WhBMl6OVi2styp
DzBiN8v2L+fLHbaIbMtWN1bKWlGg1sufXllmEWVnInCLxRu6AHckTqsXGcwkOvSOuXnlE90fjYJu
UTw95SN0WZWtfjZRq8ndcl0es6xmsPip2ZlO1FKhz9NUVIXikaOLhw/IemK1cn0QvyPLdDd91gz4
32nEIeXCVUeMi9wWUV9fUb5j4AMtFyPU083EE3kNhbvBKROpIsRzgodoPns0JF1/AibrN4eoT/z9
hGlgVx3MibthAzUkmiaaoycehamIEH7d9dtREUwKdTtmvHF5FOwStSiPs0Pvs5UBkyU2Ile7TG1+
7YHcP9dnuZVZCzDNJcCihQAvMW7lNzMZIz/X5Sp6Y5GydsZeaOGIrV7CMJeAzeXiv29ZLumLTMcS
cBkbHf8XB7kNm78cFU4Qzy97Lk356pc3Ig+V6xEI/Gkt1y+vuFxKjfNqTalMm5+xbKKD+CtI9eVd
XN72snu5+n+wrcjOsVNBFt4xETrO/jQ1zEejwFzr9qbaNqUxH9Rhehpzc1zP0aBvRq26wXiBLDIp
CyoX8pc4cvtN4ZUvSYnkx/Iwdspr1dxrvnPXJGP5B1PhT4bo762D6fEc6rHgZebIsjhcwwxwnelW
to6a8BkOqLrpgL+dbHRlZtiBC/ItdBeNPeHW6LWwKNono4h40kCMwuwG0wu775/mwR02XaV+swtz
JuoK37t3zkEen7FqR6ejIwZMxMc0wRdNQ9fsYLLwgHF2LZWh24rx6Xpskb9iXNZs4iYP1z1xdDwC
2p8+pqX8fAGpQkh+1dsx2tr2H27cOojk4mQ7CYVAjfZl1N4MJSWpu+uLkarxyo3WM66oR6ezTxk/
lwPmMadQ4b6ljXkuiraj64teQxeT5TD8MUwfqeeTK8lRicQQAwLctnHxgHGFKtismJCCjzwFhrE3
2hLzGZSeUQBFHfDKD9tPN6XqWXvdJyIR27i11szcurr9pjj2D0sB6SYCGNnEs5VTUR9MDwlmqUid
rBoCfFPikGSmNkoh4yPx03sMsJKXPvtQ8ebqGHLdTl36npEbVas62RiYw1aTg3VJhKEWrXqdDjkz
DhNCSWC/zRSbbczca45FkvYrNTUDnFpG0rhhux/rir+sDQWBOph1nZrAItz2XZ0bUP118NJgZH1O
FLxHCJwg9WX6uM21fq+YyL3GjMrIGlvKqMSyXDPc95hv+inmSb02zR7rljDCDkR79mEMMiJRrinq
GE4Zo9XcsrX92PqnQUWgCnPEOAwB+WLE3Wj3imOYVeZDZLqPbpneYAXD7F2YkrZacNs1KKQgQG1m
Xdl6hDOA8vvpPrK9vTJU5ZaCzKscb5UfAL2u+F+tIYtAhBhg1IYRHRwGB816DukmI0T8q6rYxEU8
74UBpYUdthehdE6Ctj6pTnyl9tN0C3UoOWbYbZbIEcaG76umEeiHSAjws9poRdpskZzz5exmYzfq
DqoCb7jTY6jjgVmdmrb9wOiRmgDVGY9D+U0BrjE7fbFOjRKHKtNF7YUgFKKPdU2FGXzyPqxWupfE
Z1MHNVr1zoMwK5ygzaaav8+t5I/KsD6sxnowXVX9o2yKbyVd1HrqqWXD1UZdD+Nc7/V56K9VsIaN
KaTTzCJNvUBW2JMTTan/9evxBicYSoLb9ZBoyHO65m7KP9UZW8qpsc/0rCsVi+Kz8+RcVaqXPNRl
cayC0SSApfyYNe0F8v4uDcODB/UNRyG3WWeB3e7xz6T0IWmidd43P3zgAxvf9B4tp4KOce7ixtyb
ZlGsKpJAq6jDqaZQUtRHeOoFuXXC+Sk7OZ67pYwIinDvw73AG3Xwu58McmPA0yR7fTqnIusb6Lnx
xTota7xT5obIkK34pvI1oMhB8lYkKs8AD7JNmKKsL+j5nIpBaEvcRwc5v0tC/1vmw86v8QLBL+QA
hf+xdBT/BOl/B43S27aVeU5Up7pXRtNAuzskaGibH1hLN2B8qaBRp6zbRq0oNhyZRbdIceLhLugN
e9fZ+6EAvtwlRKXsvN24uvojAvtmTdh36UP0Pg8pWH608L4OzrDh+7XLcajy9frFwAwPj9oJXXXP
jdZf+j79LCMKS1yvdg64q+WWwte3FNBkPlOPHNHUklcPC53ZLp60EI5mU+AOUuDAUMxhuo/NsV2F
ppE9ZjY28+gNXE3r7lLnqsFqdd8U6UM/aTn+Qra5HYIW8W8p+L+4QZZx2W7J3ZcAvN+7YHgb0dl5
8/DcQmQhfkV2tUkfvah/ViZmZxnIs7GBtaWMt7luf/T5rk3pavA8OXm9bWyrnMiGM7ibUf0cQrLn
g9Z/ulp+SCiNJCiHfjCf+fpROUI6vYQrIm4QzkDJLg2oeRlRbgHe8akUzTwy5GVOQUKubzzGR5ux
iz7KYeumBT4HXb8fkq5lJFyjB2XqCSN+gy7W665TQ3W3hkBGlhF0EzXXfkw5njJx9Ae0kxzpn4ka
q+k/uqalMsUr+V0k8F9F/r/pg43+1uMqsPah08MOWZfURzR2h417A21FDQq+G5MLVm9tt3WA/AvM
K6Vvr6Z1PWf+zVi6hK9B5+9Nv3s1jeRUMBve1QMyOtu2bzRZfYHxWeCZ/S5BcU282QXe1Y5M0eBi
dYSHqR8s76tUO/AUrrZea+5iJzK2ejx/K0K0LFUsHENtHW42g8bVgM8ftVPJvR1hud4QYzdCLKB1
E6AXf5GmSV9wGxgZM+o/9QJKGmEo3OOGDQwJusIX0P/n5r0M42dzVt5bL6pOo4+UClFHcmS6ejP5
CKHnILw1eu3aDLV8j0Njlmt37ly3m9yL8cxTxu3s4ZQYAOQ7TiadcehXu643ntsKw7Uu5LlMAOHB
VIxn6JImjkqlel8Gebev89ggzKM8QH2dt1knLNApbejaDKOqAp78CANCDz11P7fNXUJ1j+4A4xm7
+SpSs7uxQMgT8yfLHOc44VOx9s3U3GoOpmHwRI9FUVoHEyyrD6jTT5NbRn4tfFLnuUzqc5eHd05U
NeeiNz9MVFRaWZ+wHo/W1Knr2xFt2IiqZGt3qMfgVOSHqPW/a+H41M3cR1xxQLT6NWUmGCERl2yy
jUdNRdfrD5plnKwgvpmR1+uw56n6cbpt2aB3hHa7Mfv8Iy0QD1sVVf5h3K8I/vaoxt13HDjQH4G+
3Rhec6tONUrUkuS9Qa0APFw4d8FP5hxE8c2g877VSv6AWU2/gtM4CUtl8Kgn7E/2Q+6kkDnRc/XQ
LbaJbuzKbnhglsuDml9djYl4aVLNPUyoEEYzUNe6Nj0x2Xss9Ca5GsA+DmlElAwGjG1616GYhszZ
g4U6BeJuv9Hg+VxPRnmv4Zd5Vtp+VebIzwVyVqvLbq06OrnYuSrvvR7iTe3iAxjgHj0HpXBtFqTj
TVj5CaNbhzmf8ofiEIFrmHutE3Mq1kUC4zydANFFnnM7QedpC++N7qhaGQzmd2Urake6EYVWnZxr
VT0BWGi2kRaMPGlzvHnSiAzMsHWEW32hTw+lOY13jqFmW1XR6g0x8GjdRaVJMqCoD+DtkXt1Bx0f
0iDPivPUJJ+OBR6qw85zo3b59yI2f0QKY63U6ZRdwNAKcZk63g7jgIb9KWdIiJleaW/ttDuWA3hP
nG3mg0HXQIfoqfcYd16FSaUjFrSOtklsNx28LcMk3K36pMZ4RV1nVnOTmGHN3GscVkVPgNJzsKVT
VLCBfRthlGCizdPqeG/YiOJaTPn21FPZKVKuVo/sXUHmhmfHR2dnWBan9MpYcSHcQ+YWF1Sj2EDm
o+Y6zimT5PnKMNI/WFn5YNiPjqdpT36tbYZgaHaeS9mKgWFhVb02PYHzrgWjpjO49xzjPgMAVFKC
RwDvXnPtjHkfdtLUVyLqbTx/oxbzQ4Ex9HrMDLSJ3PEpxINLw8UHMWYHrvHcw2pCH68STB4fOhs2
k1IM2cYZT06Hfx5w+7uWRCfFJuN3K3enTe8OEV6fbFJ8dLI4vb64jpgX+PoW3lYksB2kfZTmrQvI
zOE8jxYPKDdKWSyGqYPrkE/mE08bXFWfpqzG5izKfhi5o22yzAExrbnNRouoJikq/VRVP/Uwa3eV
5VPBl3RURnuAznGmqx2yg0mIHajmV+k6dkosCb14yywHwWgX78gtXqc2r5wWVrn2mphng3GrYiTN
qCvZlhEExESYTsdR99bR969xpMKrNLFf6zbu6PDcrV+YDj+mDgR1+5R03r2JpfRYzcQYtBoZ6Lyt
Gy1aGdP4PuUZn073vvUZLg2qo64AeFJLPYuyinDCf6gbtgTSzo4r6Hc5FTINAaDM9Y5JrYhPqa8C
K771S0F43g9N1p+Kcx9FH1bk2Ku+pgLC0l+GePjEEGIXW6O1s4P+pzmhukrEH5AaRP5mTNtM3J2z
etoNXvHsVjw/psz7lsBJKJ3+J15oz3qIUbqgWvfNu59Q8hh4DJZzz35Qm/w6VManBFNFO1UoDkYT
kRfWtAHbaCUqxRQuP8hiFIa7xnhdBAN28z7WVc47TK0MZ/bA284lFj8RjnMvoHipbgkK7apT9ZIU
ZTWeW/OG1FCwgZxJMcOcPauJz31CAMyfDPFvOt0ydyESBD29ZUxKL+wRrlHb7mXOjeKGWYqe+Ehy
Z25ZCfJ/lVOYMYXtd/K2n2FHlXQzE3gMdL7atvlML/GjInlGlZex1/qg4odB3UHr0Wv7GEDzfA6u
eqXnIRq4lIFyowPI7SR2+62nVC92oPa7DQ5p7gO/nsEqE2Yp4Nwnl4ReGv1Q5xBVfWa9FjitwbRb
50kDsxPAcW0R9OM72TgUlo2kq1dRT21bPsMb1QgmNnXxCRoWWlY4HcJo+tByNPtVj9GWL96A2ucH
LawhCuXrpFL+6AJBQHKcG8YI34zWeKz1/s7AlsDVolsPt+9NFgeEUrPhu+FhxI6FRc1EvuqozY2i
8DlwKKUrMY7A1Nc9hRM0Z1sJmSGHwZ2nF9o+zCiEZRbKCCDtNEC6GV7ArUmEmV5t0ih1QLBopDhI
ajqj9w4IF4wcHpGm2mJaZLVrjBDJmwqXdnWimCxyTe0qIcIQWbAZUmd4N6rm1cXGNZvRCkd4V6zS
AXqf9h7q2muAG+iqbawSrgNP59ZcR73W3GguvioKiZLRvtYNxzqXlJyNJgXFyClm0v1nok/Jaqq8
9JA2anXTpyNF+N1zNFn+dT2cUpdqiV7XP3C7qldJ13c7hWk8reFhKjESalX8TpLkE/dWEpP4gvkO
hOPGCINt6KSMNQ1ogMwdKHBFBwmh0dmkFHPvOusBrMpzN3x6IVFvW3serAoYo+u+Kdaz49g85Yw+
Y8znHPyU2SJ5Iogu9ABOwOvXKdVWJL+OYencWCXu0Bg8a1eoRjmIkWoVU8ChJ9F6LMporTX0ICo1
r5nb3IUKSUEIjHQPUGBxnQs69UMDFL2feAvrEqwXQwuKytxiW5Ez1xiO1p56LeaoK5+0muZTXWyD
kl7hkfmt62rs0VRtFyu6TnWRxfDbroxV6d5F6H23ypBuOi8ot9rsPSdN/dlmBTVzJDyy6LbPC23F
TMXnb9xU0UuI5fkGTfA6wYTdtPD6i0Jv1TXWdO1E3800u7Oy2TpWc02VBuPOfjYmRK3Gtdooz5Cz
yRLb+ID2UKy1l4zi8JGpAJ3xnG+0Nvyu9EG0q5IDVPpq3WblEw/Na6Oc752ArydiX/F30pKYetle
lNam3MC+oqBgDvi2qCFmiE6kb4OwZGzmPRiD9lpgg7RDc7kx7GMZ2xRmGc5jSAB65Zp4qAh0qk9y
MAjviMcNK2tI7hyL9CkyC8wjnuwpfor6+WEco/sAIH/Uljdtk6FyvLES/bXgI/h9sHaq72XIZGNQ
7hqLuidDuRojikzz2dmJiSm8CTy9Zga0gXZrJCCofeN51jt8VGekaXH1GYcOdFZmCX0GU9RSnl1v
OpSWet13yOPriOKUwufjWpX9Zs79vc5fy/BBTTMcDM1HNIRPlTlS9ftKUsFIGSAyK107cZ/tWmEr
Vps5xUtYeLazt43U+m12nDc7qwghQETXsk8MA96MrvvI84+h8R2K6NWrTPWfSSPdVwqWmXb+qfNm
07n8DMLkMbWKp7ynnJqIJWWiufPh8X3eN0n3mjPAXs0RXVJcTbi0tcV7GtfHunYe84gUkZkSKBiP
5pRv8Ml6tKwY+qX6zcFBanAgVo6kioUnijvORJb7+jNxk3sveBnwCtUb5Sps4yOIsu+lSlappmQV
R6YdkhFnrQahuat7AAFWg9Ze16pvoJHKOXpN2uZnFtxgiI2UqSw1bo97Xeh4yHbhra8hWFCMa6e3
Pi0N46nAFMEqHT8S0JxrcmhEkRhph+W2daKT334zgBaEAdX6ARj5drrHOYROUEWBRv1ztP8fQd9/
JOgzcGf4vwn6bn4O/+v65xh9L/4m6buc9hdSTOj2TNsyPAP5nqkizvsTKSZpY9BZUZSbpgNB7O+S
PhMhPGcRRHN1dHZ/Svq0fxm6p2GiQXBFKgH/G0mf631R9Kmep5qa5eIBZGn4+5rq3xV9PAnSeSAB
cEUHu6YGwqerKLuZ+OB4Fbs2cnxPUUmD6V7Fc8hrjBUYMBJ4GYXFUUPVcGh9N7NQ2RrWVTGQP29C
e7gsDJMMuq+7Jhqe6W0h+yAJaeglBPknd72etKdoSvyPbMkFgPZqrSRU7BDBwTRJlJKUFHpA/B92
sVBTyAWeSTwcZLP0qCtgzO8KfYUnRBdy4fzVkqtdhjHnJOhpX/JDv4mT2xlFf5450+Yix/0HDbDc
4TGFC/1pPkQCCBOIhSEyx8vC6gBxdKZ1luytUZBm5CISKVjM3pTdDLZIbip9AA1TwJynkhnJPoed
xThKpAZ7tCSw2+udjyoCIERvlgB3RNPp9OGYjA+w+ClnMBpKHipTlDeIhVzFyBwhYaR81hiZD+cA
aCbSSYeMraXEI9OGYgMdFryu72+wRPrRZtOd0hG9tWcSMI2XXbdhd1vHarCbmn6PQwp26qQcVnUX
tft07J/8MCaJBVVFczNq4Zn6lGF9M2h4HzKp36plHNyF1JW2kI9y4jOmaHWYjO17TWOikGwdQ4m2
NXZSZFkSwPBg6bbFMKciZRKLYqAg/jN1iBftczpjGjdTtmq+yCwjppfRLmnoJNs7sxjsjSbpVEPH
bMM3J0LXqv2zLfJma/tRd+L73J1kixqTX61lG/VQZsqk/M898phldTlPbsOD3UATQ51UPZE8Xo77
f1zm62552QC6JH9y8R4v+wl/zGi6ltfET443t6wvr/ffb6tLz1oj9GNGJl5RLrIaGMuyumzDcXre
K5a3K5yd3LrclsstWNa/7JarI7H2FXPkdiNXKfIq9zWik4WJtnDSZOtCO5PgM7kuF0QVE2SE4icm
91wOWs40mWdj2xGuEesh7RE/22XnsrpsW17+gmRbjlleeTlm2Za36MwUlHubf7rWctxyPaDt3q5O
vKtl03Lqsm35bMu2pNFvaxvR2+XjovN+LmpmEaEo11FEDQ7ppVrdorIWJXeiRudrUxeVOcoU3GJk
jxqGlI66VXFfXNsCrSavsVzty6q8ViKrdOQeTxavyMMnPzYPLSIXecw/nSe3XU6Wx8g3crnCsr6c
/WVbkY06UQy1OA6inq/030h3CP1DayPciLx0VC/rUWoTxJS7fmtaQlsBf5Bu9OsuolSZEYFyoLAD
nwASb1M+eExmc6pZhcpPCotqWa/y20GBPFTukyKj5VC52tmgsKcEdIWQ+qRiIZU/ckFAhx5aU+oO
CW1zv0iCZMuS1Dd5nlyXJy+rcptcDKIuULZC1fJWXg4/YhZ3J8ur/iRbcmEVXr+G8Z+vf9vBFHgT
JSSxOw3pPT3074t/2tYm9LtEQ6XoUaqcZEtqoWQrkXopuQdHNyLPvUgcJ156kfdMsFZxyI5uvh58
OU9uVaR8C1PEXayn4QHTk+EkF11PMX5GEHzdhqjzbPFwk4tICF1lS+7QEqVKiT98U2ukiKoSNie5
0B2ViHoeU8lrecEfo7hVRjMjaWGGdArUatiOLnk6U2Oa6Ax0TlZH9zeYdP3LQm4LC+tDzUdtK9Wp
o+PPp14scovPSwIVbw1UsomQ8cpWLAAWJuqcqXOt0yAW2thOexuFQ6hmxEP9Xq93gQkXgmDgClMp
hfAnXxj5953EHzn1Z74wcmMnvzuWeAim5zkNIs43dOLpuQ3FBr4lFXTiFskbA5f1YDIj2vuzap68
zjORINEKrfpXa7K7Ypt06PRJ9k8UUIjkty5LXy9VsEJiqIcF6EUTYA/ONM1BH5uNNTJJfeRGFSfL
UIC0l1S94hlhzBjfxkjrSCoQO1UJFmNSS7Qs8k5p1ilo7pRhPboO5fcA5NAMDxi7M6oz5egtEaM5
uS7VkpeNcl3ukYsc5nuyKvVUJz88+kxtxfqy/7eD5EXkOlZt9k7X2+vLJWdGhhe57awYj642ZLtR
aQGQqn+JkKUMbIwqcoWDcUDth87aOkqdmFwYYuQlW40RE3aR64uWTO7BjoA9Xw5fjqltVAo6hlAX
3KHUf86dqNuTTb5l5G2+6EN/2z8RNlwVhYuDqRgSy3OWxf9m7zy2JEW2bftF3IEyRDdcy9CRkdFh
RIpCawMMvv5NiDonsrKOuK9/OwwXOO6OO2C291pz/S8eW1b5eJfldUE8/Ah9eiOfW1lufX7VXg1E
klPsXS1fatlby61/dXf5omS+iul+MRJ+Ln6zIX76QA2JuqZRDn/Y2RcJsZqr2efrllvKnR2ln6/5
fPpjs3FmFfvfHvxwQ/72tss6//YxhzE8hUhr69AW/jD1LmbcX9y8v9xcnvq05f6+5ocR+N8//8uW
fl/1l/sfN3/ZtjKBgYkZqLps+m/PL6tOcVkeWuPHL+/xr2/+63f6/NDpaDyNfgUP4dPhvNz8XOWX
TSzP/H5/efCXl388/8vHsbKd3eIthbNr/rLI/nk3L5MN/phxv6zx+fjnC1xbh782ZeTb/GMbgS3N
oymy3KJ7zM3lmS7zkEDN65QjM8Q83i1G82Wx+M6n2XyeJnOM0XLz04z+YU7/XHO5FRFkTmthpuwu
3vXlQaebJ8vLzV82Z86oWnOoKjqy883l+Y93Wu4nzfRE9g6Oi46i2+bz5b9v8/MjLVtfnubnftAo
82+NXGmbvjFflmPl84hY7tqhg3Tj47hw+qTSN59r6XkFjyhGIcLlFOrxYsuNlhHQsAiq/7nwCgm6
rkDE5Kra5lLkG8THlzBel4XWzyyB5WY+pUJfLTf9n02Hqv53qesiZ/1UvuaKANyj8LxiN84mhtaL
3hjsUEEYLW2DlPHn2Nk/Ai7kWVnvVFqGa2E8huTYHMsOPnd0k59iKr1badhv0WiTPDlfrVI2U/on
X1oYZuZv92mI/ZzhT7MX1g65rGgdgki9M9cNHMC9jFLQcRYXc4caOQHLDbPDbjfYznPG3FwIdWrJ
NdZ1BmH8d4wGtI3nYGPQxDpp0tvPuetSiljUprkSw6Z27BAOM926/yvY/W8KdkLM1a1/b8BdvWcx
bMwi/osF9+NV/yjXgflHCWmgGCPRTogZ8/+Pcp2JO1cXuu9C+bfxxFGT+9OBuyQAeLMtVkfbbZk6
PuB/lOvM/xGWhSvXI1bAcj3f+P8p15m/V+v4WIZJ8c9BzWAh9xF/rdbJib9h3XXqWgyWvzFKvCpS
2eder9QurKL+ubRVcejs2FvXMT1IrRGgHGVc7cAyP/YBmRE5pWsOmHOvMFMFVnGNnWgNmDoha+o2
133tSMnkLda8Cg5g1h+Ub++pZj8POK1uyRtSt770nO0vP8S/yGQR2Jd/yWQRTFWojfrmHM6i2wBv
5syWXzJZ7GKsUp9stGtoWvlugLplSvv7ZDcClh5OrdJ1oXjmHf5SUnhXXdd6GBTRiFSR/VNGoFJ9
1d+WTqUuxPAWe5LE5NYze+fSpNVGxy+KJCiaYwWGFMopLdrGC7JL4AU/+pQEAl3BlXE748nlXLIi
e4q+UFL1J7DEcufoxR+yjIZT44DcHYkb1Qqw1GHPacLqBiS4sqWZ5LbubhxT5NLKCE5WNNxhafbW
LZW6506RMe67dnSCOl0QGo+ETHt0psraF/aIRRdcyH/Zpw7/1b/tUwdXOIZtpBZoFn/bp7GL5csf
5TWcCGPvO6Ccfm93gG/d8KlHGCQqPBFL5qQVa2Q8VMmbLIcfnh22u9ivkZDJapsFqX7b9521R1MO
LdbpkTGTgDxH+yb0wB6MEFcd0rVn3wf73ATiNcxkf+wzZ7jpq744hUzTQzzGEIYxQhWxPjylJZPK
yEkeFZFnMJLSMN5lEX0Rd86BsZUR7ZBmIKOhFA6b3MtuezLsUVhLRPGGG96M5mA8WS770p/uvMjJ
X8YQazJUhrUUVXRJiZEe++7oVjE6/XGShMeLB1ICAStGMn8x5bUWXX22rOwxnmecnwuCMrF/k4y1
+s//cePvBy/xNzr+edfhGLbM+Rj45T/ukv2OWjZDeCq+peFUnry0sdh1CSbziKZzEpjxqbeFc1E9
ZNaUy5FD7GxtRidZN8nRLMS1w4p1jmWxsSJt50uEabX+8p8/J22Hv/xtIAm4XNYtn4CkeTH/rX75
mEInQKpqw+Kqm1p7TFJxwdclNiIaYqSMjv9f3m7uZfzt/Xzd1F3bIz6FlJS/vl/F/3+qm6i8koJt
RLea8bOWoIQ1zRQbozHs6yjTYhNbk/9Yc0Dd6Ha7JpmwPPm6vAk7W39wH6yRBp1EAXbQB8Kna/db
UnfkWcfaSxkhq8eSX+3KYLaDYju/lBPB25WJiK/VA+fyX/bf/IE/86WEzt6D0SBQKtiOM19N/vqF
XJe2NEKz+Cps681Fe31yI/78Cm0Pp6sQ7qWTEiviogNp8W7haA8yCr3QPiluP8TxTCeGRy4NXmSN
nA3byrhbFqnt/2SQ5x6smENwNKZ0PehTeFITgok2wlTdNZzZDb6dW0zDdujQLAX1cKwBaK0WZxhT
X+Oox7W9bRs3u+q0WWjbJ+4XPy8pnEbH0Qiiq5F0LuFLmUfCEsJKf2o5BVTtNqzwvQciVRca92DD
fB2/gamOhouWUWu7P2SrR1etQY0ZIOVYM681zp43y0PGOdARstcpIMjtBqtCcf3P+138/Y/kufPl
0XJ8055Tvv6633WnE4UQgYbtfSUDZVJsEwOFtuYVBjUn3j4xoUegKjaj8UdqeMlPC9yqmZTDe53S
1GpS27mNtAR/waD1O2m6wUOCMvomntclf1xZ2vij69KrnVoHZTrJW1J6GDS8MbpF7jSSqpujhhBo
6fvCsd9trD0Emj3YNR7rrGn9zdhPyE3q8S6pMPhP6dSthe1rh7AwHgeT3MvRrO19NHn9aqoRppJx
W2/xFNn4nx2AiSRFqSmuEWUV2TUU8qYPmq895qHb2arwYrv3S2Ct1wpJW/2D7PKXUKlfg9NM3/3b
X9uyLc4IDppzw+aqMucT/XJucBov1ptIwhPIgSfXRmacfFIZTnqroAWHsUGDHsD78sSyUF4Q4Peb
12k0bay3n68xAu17hYztl4d+WUW4iQHZeH7h59b6Fl8gUieYC8t2l6eDLOEtflkTL5G2KpAIobrw
rZvl5RpxqwfNBPT3+cLliY+3XD5ghOBg69v2y8dj1vIJPt989FN+DDKr9QPxkut/+Z0+1/5zu8aP
PPRGQGbsqeUVy61fPuz8xMdnWp75eNOuym9xKBtN3+2E9PRTOa+2rBDYjad97PnlmWUxLrt/uWlz
yKb1lTyTEFEaIpigDc+aFZxiw/Qhz8Zl2116g1Nf7ytrk4Bp28q+61YD49iXXkx/TLOnYpTPozb8
0ZfgD7rUOif29IeupLPux/hJptF7piCkRqn6VuU685wOc8bggstXRB/4evUcdO41QYaPhcuBjdgU
X8yY4Wop6Nt1Ok5VI9x1RX7igl9Rjs76bVLQREaZgsq8dG4qCec1rBkmkGl7Nc2hJDPkftC4nIeA
3uMMpd3ggEYO0HVPMtCI9LZvQtQdW3PWbmPZfBwKTqMd4bPoxVxU/slPRmfYfrXJ2uQAmAug1oPp
fGk98+rEP+qkv/apCxTfQlYRQo5MnebO6M3bLvQJkU4GyLWygOTn4NZHKbzLOQwQy3vxzrTKh8hC
AhWCEuTwfbOzNy9vyrUYySOPeyxEFpaa2o7IpYYH3pe+z6ciNxSLx6rSGuRjaXUuiZnatLOqifyr
1wmUDkiWY2q51zDEpqFJlJJgdzae8Lt9A3K7LRrzLOqw5uH0NUXZFLVEVxqZ+pGI6tGklr0uHfMh
CZuLX0uPKNv8YcI4clO11a7GOr3Dp6oVwVNAGvg6VDHN0mFTdP13VxGVkRXpThoZFd2ytm4t+y2V
VJxLQiXkWGnImVAytc1KaU6x86gunEqdM6Ox5noZHxoaorVzaiLHwajYndJOa9ZdBEY7IahCpAb7
weXXS9T3uM4ecrfQLqbHWbIEl4LvdBsamn6gh0ymg+IPVnio6gN5zmeefNGLg4pwgdjTKm5CuTcS
iDltVJ9rQaF97INDVydYhtKCPS0ntIWwP6DjReF66hJGN5DhzdR9NmqAdpMZFjc4ovIMmbpmtjAQ
JmK0PQv2cQMOE50PMtxBG1eTqf5wh/SYqRdbJD+wZAGTbPqNsJOHAr352RPusdSh75ZQIrb1AFTG
7L9ZbnTONJHBJ32QXOdv+hRBXp0+9hjCkqpdxzZKOmMAqWSTX6EZJ5mJF5VE9e0Acr6KyJOsWjDa
Ndo/yUxv0svHyKrMVVc6ziZsqqsmzG5TJnGPE8cYLm7og86xw6MfILlMiierr3ZEaZGOWyIe7nQb
aHmMD3NUBeR6m1NrMmU/JhtovllJmiNyNVV6uKrwnjPq7q9dLnGoDfo5tEgXaLRsp4/OVZh6s3Vc
3AFeZN74qRfSWRq3ReJ+64m74YRFIEqbvoydljKzq0YAJ9ZxDIgvR/l7zEOqOTZiSDpG4b1dIsh2
QddGwTvGR4JzGWygyPe2zNblUSdo1HPC8do/uUk25/JsdE6IWFVJLpgm+ngtIocNlJdr19r4R2Zd
ZiLap7pnPmhMxllzAW8ol0NZFdV+Ynx546BnZrBF5cl/HoDgbIusPBt6mx+kWX/lP4QxoSDOxEpz
2Mo0pG7qYTK4QIuvmsf+U0j8N1WVmlu7JHIk72AAq/TsOSWxAVluIPKyH01GqDdctot9r5vxytRq
Qgl87+fQwmHnExYkgLgnpkPfqFiuynlPx6SjbWxPe9Fii7OfE37pXXvHVEytkL9DVcYVGScXVXvD
qg9dKo4KGHBJ3gJ+JvskCF+/yZgVTYmd3GdevOnNsb1r6egkjX3omiTmB7CanQOlaV0FYLYD6fvb
qW9v8PiWuHXSt7TvB0yJK+BQ6SqTX6I2Pai0824aFwNxo9Jm7XfySrxuWWvmQQWQq5LKaTcDztJ1
5NzLifabNTJplLl/asaqAz3lIk7NUGNmurWzDYI56lo79bdD75mnvFq5vhSPMaEIIefDVUQVbmUH
M9myyUmoAOocEDO/Yl6E9jUodoZ46/z+bHaQG9LCehKmd3YDfuFJRgevj6BXBX66buPp0azh5yup
EPaVhtr21jsHWL/Luvg55cS5GpvWBJ9RE+gSnqaUUCEEFwaEp3CXk+eifGIlxqarbpqEu41bvdSp
/kDvcfo66xDpHsAXAC6y0izntanVNeLUWeUTIUVmt3XdaluXdrTqcgw6cZSl2yEl4deOQT8lLXwt
TY3E2nrFRo/9w2AZjKAt69HQsogCTskZAITJesTb3RFtzsiGMPdcq92tL/0TrFqxozBx5ybqMemh
ZZXRRe+Dn12R/oTygQ+qV3sxEfloGOoVFx3M7giQWmwPqCWqCIW36i41hfm1PdC/C+m4SFF8cRpE
whN/8pse7InTMGuKRI0J+Nz6zZYTTFxZ9vch9veE5hmvpkDzjupsOPWhr12LttRXyxrLYrmbkq19
qzuROgVi6jfLy+bXG+yY717Ie/fTpD1I1dFS7jN3F6YhSlip/7Fsox1G+M5996Xmerq1c90kFc3V
bkctIwVq3kbh3eOhld+wi8brUhjRFZNRe846C4qX32hf+7zZLNtyp5zmL9fwe1NT5YGpWL7r8qE8
JVGB18LN3l2tan6YuXGC8CBfNVqrBC9p5Zmyy3CB/qPWvt7lb5oTbpdV2fWwedOQ8ggEGGZvQzpH
YzX3eLERnC9b6y/J2GZAfeiLZrqu3+oFyT4e/JqtQanlOaj8VzGvqXfppQ/c6HXs9HajUJieh06K
S5hyyahsf3ybwmwzGE79Q7mQlsau7h4Z8pwUs2YiZuFP9qis7nXIQTfLarqNfLSyv+HM0ldWXDS3
Y6iMo2hlvR30Jp6BuC/LmmKyr0kemV+60FOb2FX2ifin8EpkimYjmfZ77Q0/FfYg0fzwQvgBumMl
j34DfswcR3PvSkfD2mIaN8t3sYkmafSi/aaAz66ayYtuO7f0IdZhFuv1RjKD956WHWRk9R2Xq/pL
Jlprw3EwnOq0RvUMV2Vd6mbzXpY4fOY9VDkxob5lKR4q3Ph7wAb9vuji+iGzJL/svIrPaNeLvOBd
E7GPxUazrz7glZOmZdqm9krxEvjR47Jq2IUPQzKXDWo8p00lylPO/+7aWLj+c0yj7zLz/9yRNLXp
Qxf9gxFM7d5D9703Bqk/BCVy6WVrAxL9qvPQqIdsQ7S5s+6MsTrjJbCvclQjqIS8/D7YX7QpM9/7
INLXdd/o5zIr5dWkOvixAv67xrKzb0ksu7WmNQG+Ei26jnzGVTBaxXcfEV8zGN9yB8W+bQ/lZbQH
69KXRgTajbcAdN3zhyP3NllnnpwugeO2hLTj7qqT0f3mDTcfH6XpqK5K1794siEorOradQ7liyx6
C3B6v1/WYsgnVpL3upZKs87LCrqfeO+j9rB8HieAl1KMsX5NM8BDfgucYpim9r3vqfstHyiCqleW
fnAdKwMjf+36a/z13pvLj7WsQR0CzoSX17ecPMUpGsHay3KUby10hOVdhD/kKyadxm3GdPoksdNt
Is54XyP+lcs22ibECGFhCA09kZ+w/vQY+rT+K75aVmXHYMciRt0PcKGGFuTITDc3o52RmDF22+Vd
AoiDM0JyHydazNygRvsRF/6GP9P4mih7t2xHasK4qV0nvRdjUx9Drrlbx9GS1z4sDst2ImKqIcE3
6r41tfA4elO9FQmHF8OD47JGGkqsLRwS97gr7YOZ67TDSCPoTLd8KY1wJdSk3mMP2qbQx/hUi9J8
ELX+fdBS9c7Bo1MPcIJbL2K0jzMVusf8At3MztQlxXNmWsGedFu5DSJzeDPa0/JCUyRqI6lrHLme
ZxtLjwjR8Yrn5cmqJLYE87JzHYQnMUODIFm2ihTvYYCY85Q0rXMQNf7cMo3Hd2dgcOOE7/g9822n
kyrjZ3qNN6y8Lh9fBzKxoqxlXYowULdGFoubZYN9r96kcNPHrrWsY4zEYbM8XuCnyFo5fK1GLEZT
kcj9oLCsTa69Xz5iaY0hvsbROCcytu7I7iOvZv7igCtjxnqZdx8nuPn7kXP1xxOBvzazLnr1lES/
ozXTjmzn9FWP53hR9mWvonGNI41Ju95ASx9xIPoOkzTNa/27qjDII2lrMsfa2DpPctBwtfLdFQly
lHmml7IQzM8M5W4T5U9fK52hPdRdYpIZ/8BQwHVfNeYxTuz8sYN1+fGpIAWjSi6HWz0W9sXT6Ass
T7TRdE1Dt3juJ8x40k+Z46oufSeIa/m03TSITd3G4hBlJUEGZkCN2CwfPvZO2xWrJqxazuUBbqCo
jT622hjdMyar4JFY5+yorGz4+AEz7YT/pH/zwrrbWkBWaI6UzrPXxExP+ZKaQfzj8heDLxDcLn+7
0WNqaCY73Yy+q55Ld2ik6ujbJqFQDAlkQPpIWZGJILusOjSJ86YZgLxyS9SXMoIYYEDg2znYmS6g
isTWc8eJM2HPVbV7ALBSHhIXWOKgM1k1bGM36PbszO6QHvq9d5sQOTYCbbyUfrvRvcrfFcxgucR8
c8ZUuzNjm5SUwRHwwgZ77StnXNN+eXM9/Lvo8gxmdh4xSXgm42QgWyaoraPqAf0XzAHRB7oX12JW
HdodENeYxttk9o+YLt8oY+yzxBMvHd7HlWn2/b5zpAmSgmMUv5naRD1qskmm9SmoAcYvi3AOwnWp
J80/WnHE5wqKYbmp5iZ715unRhGrsATLfj7++3rLystiiQT9uDsLzsNiOi0vWzawPD4t7fzl5ueD
nMZ94r+FTTojmoibBeOZ9iEK88pd9Rre4slrxwvbKlfK0bJNnxagR8k3AmRorHD9TrvSky9x9IoB
12dADOC1mcWZbYdQqp4Xaacz1q2wx4wFaEMjaCFgypidq2tr4U2C8Eg0kZnz7kp9PGizmKBsMkTq
6Oc2PYZBLgIq2Xj9rWt3zscK/Yh0MZ0lB/m8WG6lJ2gw8d5S5mOaDVhw0AFK/WepaXwhqLPkCs2L
0a8hicNCoRtjbv0BXEY3o9Pq/jVuwxKUBROAAMO6iy3OFvVt7lpnN2za3bJ7OMrajZkOcAnTBum0
xoQhqfvn5ctRHYXNR56KXnHmGMrpKO1vqWSrGjOVbeHGz0aPqK9t5ZMOmnj1mUVdG/rMPJDGOTZK
bbtkVi/PFi1D9DmnN+rg+qMOW+HVqoHRuASZnpEdWh/41cgiabSsmMWVWc43nnCW8qPtGI49YYvC
CNUS4Q5FZUbngaaKCVZnaun61mYJUV5CYpf42DLkwgvNsF8FThcccfLiFLdaOBQz5vVj62JWAy33
89jwV4kSHcQSScJPsm9pGe4nUJqbkFMVLRadhBe61mtHUHJI4ozIocmdAx+TdtXL5r6zQUboEY1U
FK8KGqF7drSZkBDjArmhC01DpPLxSjTDS2yTlVXW3r4MfVgy1cqWyEoiHUUoRvwGHSHZQKqPiVzy
FBawubdXVaQRGYk5buBgOkdNBd+Htv2RuAF2sA7IgKytK+wGNOmlc5tNNcgQNbz8pvNdJL4fkuBG
GwClRMBZJWC1fdFYL2gdnUuQnR2CGe60so5OqGAYHyYV5AheemmHnry31schVmvM0xNhb2CAELFm
xN0uAKPXds4Qgo9zVmafkiFl9P7G6o3uquEpP4RT/4JrejqBRc1ORWtXD6B4UxTooXOBE2htE6ha
q7GLBIJG390GZWAd+86wjgE4GX/E4xurgKkxl4YVzCRrh5qguPU6OGQ1BeIQwJte1ZjMx6cQJ/Jd
WuIxtrKs3Ag9mx4gbxAIWFog8zpqtmlE1qkx0uFIRD3htjWMfZVnxCIBlRgl7tcF+pe6cxpGVxNQ
3IJbTGaTzLLIlXXntzrqqdI8e7NJZ6Hqfi5S9EyrofQbvo72PUzjZx341YoBWIDsvXtxMB3BTaPZ
QEHEnbOeF9UvBEbhpeiwlXkXzQxctyW0MfeSfWQx0ZnhvxitBdl5wyzs6U2j2Q1WecZHZx4/FyUm
+JuJBJsbjejuICIBtChJIoRV/fH5FxksaDzsyjORt4qT7rgsKDnBE3Bf4LyqD12wlMRnFZnYZiaw
30+g7nILIzc6DFe8LBzWTKkRN+/Mco3nBbhaooVd9Rqm9MSp1tzlYDk4EsNqnXUBTO4MaBIgs/l/
7q6shrOh5o89udfWCuiyfhi8FFhyrs5pQlCpbgYMjmY2YQ1Z52Ox3MWj5v5JLdQpnztQTA6fImhA
D/ChCmRuSkQBbD8WCLOzTV4glDN08LIFKTllrz/5DWd5XFHk78wLmFp/3gr+eYuNWTdFTS8/TSCO
SccYkNxxy56xpJ93l1s6srQ8cciGnAN6lsWiV07r/Dm0zWT7iWnMa2R1ASO2D2rjB7oxBSeRRJD6
tJmRHAAUZxAOPSCCgYGN2XnuQmL9gtkq7M0vTWdxeWRN5UrktVppNkywCZKra1TVyfA9cnFUHuZr
um6URj3O7SZG0Ar/fGVup6F8Aa1GocbW7wNZWIwlqvI0GOSSyZHzRTjTOTUpkTs0c6OUfbUsHEbr
N6UeA46fd0SXpyBUM58q5SyDW75J2nAMBUzXdW1fWF63VXH6rnfYVwWMo3o0hv2ip19OWxAbKHxQ
M6QREtxRXutu6HpkmJMHRWCNDYgjLzF8+eACFsBukuThISWEnCkSJ+3c5VAzCx0r63Lf74ihDbrs
YA5JsdapqgHxsFZ57VfHrpmDmkljolYA2aEzcURleKa3UdA9feRXzSK8Twbob4+FDn9EX9Z0XPlf
dNBgNhVqg0sy5ckmiwBipGVanOkVYuw1QMVrkefdTDo8GDfXJd1dJmNmaT+lRVpvdZV4t8oxtx3T
3Hd6MPk6921BYVpO/BrBcBhq7VzTk750Ku4oAYc8boV7x53Ss4WK5xjU7TZWUf3m5+YlpsX6lItG
nbye3PT0MRK+eijaidA1NAalpfXHBFjfGlM/PE9a4jegXNvdGIfjLcS7EaqUVqwDMhooEPoOtEhz
oE0DQ45arCnO8Nl3eepEd/mQ5h6j95wUyDykpJzM0xVXXFG8DPcmFV78CrW+7rNhuHcFwH3L0IN9
hDXIBBR5l4NzGB3Hugugc6xMn9YNtHeQxFr1avg2ZOx6PlsnilDOtE/PBjqxG2O0yq1jZunZrcKJ
7oxngj8N/aesT340AMwvyz1q8QwBS04qWUJkX4uTlHRGezVqrvHW2ZqzsWwD9QWc5i/KrjfL427V
00UwI+PgWGnz0uTEDpWJePCH8mszhlDAUouaUi2dvTnO1IVJPBH00Hwh5MI4VLEBGyAs2i8wpMRa
hQVNoflZDyICCWBkQVd+sW1BXpNzbETaQS8ZR7v92HxxneDIcN7/VtvEEjoYFNIcArSuy4hSzhaS
tXqQ19RJ2ttlYbVVjHhC+YekhkbIONF4l1qDeCAXT2EXdEwMGHi0IhvvOtrtzD1eaql5L9bYxgB9
0guNlG6jAQC5C+dbY4yFMYpVucf6zqEjZAq22h7vo6zRIHM7RE5PY7lG+yXZ1WAQyQsfwVnqyNyq
KTi6E2egrBubgx4Jc98W2c+86XRSpavqBV4svY24pdgG32tt4unfEA0CUDMdJfHiafytDx/9tN+H
laW/KC8+tiqNVokT1k+uqbJDofpmhYKLerJ+xYUh+BAulxGD/EXfbidkf0pesE6pjZOSKJolKZdC
X7b3DQ7ckzLK4KeVynzTtkiJNkbbHYamrl4aGhwkhGW3YPoRfSlisv3igc6U+RRHlnxy4Oa4IFni
ERd9o7r2tuBbOO6Y76Uli/NypMe4n09xsXVhcMqR1/CrcakrHrIi6y4YXy7LPcNFtKfpNZ0bt77R
rDBaWcEU3e41ldlfXJXtmqnMvw0+dTbggeGM7/haq2o80xal9i0s9+B6wrwX82LqoSkn1NFz3U6Z
sUCJNGv+ZH6SyTu0T6sOaQXQnmZYx4Ez3ltiqg59RLctgKQUlIhFCmA9JzNg7Bn0hfVqUqyEgIdM
ujKib17LUAK8C33t7iu6K5BEbSuOAYwqEgUpWzi19xbOpQRKldWZBlG3cnPf2VZoqGl9jON3D+qo
BxXmq+/3KKKyCC6oZ3XrSi/brWaP8lHmsDW6eoq/K6Luvcp1foIzI9+TwIpwx/DMO5YAAjmRRV8R
QIZbYIywsjvdv+9ISp6E+mL4ofVcCz2mgciFwIx081kE9Z93l2fpcNIkFQwVyzaoHx3FyVmN9quN
u2pXByGSlflu3ajXvoGTlZjDH63QJyIXSdokfIPMiRj5W+IzwLWpAAsnT2+pWuYrpwnplcYjdRPK
u7rz3c9p3yPxiJ7sgEYAXZJxH+qe+zAZ+tyGIYTVtiYYXTshQvsPXfbfSprJXwpgJ2vEO/ltFjJK
iv1Cu8mbmD7OmCavQ9xs0SYmz1jUv+op6RAcH947NK372jPrn4NT0poJyHeHRkvxJwBVkwJKqgSn
5TKjRCqAC6XwnInGc5ynAA/9JmFEsNPcyYTWquFqVz1k68z4msXhdACfhw9pcvEmJ9VLxZk9T+zn
3nGGx5xjvrBseRtrIVHXo2cc+BOBTBcwVho9zddd28njCGXgVPXysayzJ6MGPpdY0xvUzci6ARbh
HFsZP7Raa6ybrtcAHVb9F17zmjY2abg1B0ZDq3hVuxOR2pL6FrYOpmi27X2ZSuXd2O0qbS3n1aLD
nxcHVevAQmriecNI39awDymYRnuLUtKeMhMsEGew90UPiZjra0lofSo2kUldxgqy9pauMBPG3gSY
kwZyUxam+9ggyAd1WTjHLLXo6QmSdIBvhQeqRxNgWXFJUj36GoUJgLlM+xYZGj26RDF3DQkcGDkj
f2/VD1sN9GDhb18szS5XRdMb1zbpXpRmki9b5uKcdO1b0xjNYxZWOOXn+qbjNeLd+wrwJty1UhhP
g2FmOAJy46Hg4kmQUJsd9aYAjDK570llrLWoBJrsOOYGCFl4MEwS7NskSXbtRGHOK2t56IVFwmzj
MzuTXrajLcJFTA/HM1IZ6gpx6QLr1MuL3UFCFbZ2SRBpb+gXVw9VYzVbTxKE8ecvKM1sbYXmk5O3
au35BM+3cbJFjYyXaoiyg1fOe0W3Hus0tg56mlWnKqCPawC5tHqhHqJJaVdD9rvlnnCIfuea0l5a
gKYlZv7ohuYWmUax9SOdyh+NMOxtzq+/AYMJPqR13wcksaRwMxRbuUVUX6WkkUHMwXOrEF5gmrK/
+v1zESXj2Rm8EUFlS/KwbucneNizlAhgUj79Y9GUO1cDB1vKuyEJEBZqFkOLeFInrRzP+GaS5xjq
H7KokVTmIvFvR1BotxyVI+JvgygKNFs/lchwkET2tKdNlTxmOSCX1js2o+MeQ117bC0sGuQlUSF1
zAlabnopBFOxVsGmngIZbdMum7ZmBDpqmUy3eSdPQWbiKW79x8zQEMDE8V2XI3tQAC6unKLc0rtm
A9Oqav6G6J+0Sx0wwMIxmgzPuT6SktAn3rWVbs68ohfQOKNd7hODrQKjAhFoV+upbstNXPBaKWr/
yOaeU334AuSvezFVCN53KIBR1tXXufP4HkeQTO1kcDZjOzJCy2kg8G2Io6+GniQhvJT/j70za26T
a9P1X+nqc7KBxVjV/VW15tGSpzj2CWUnDuNinn/9viB5t5Psb+g+7xMiIYSwImCt57nv61a6oYbT
Ca9Qp+6ahPptF/vOJqY8tsqrSN3iM/WBCIEVqq3qkBpF9dlSqaX7MljK6TRpqxRbW1j0t/GAozWX
1jSF726R2MujwdB+6QVauPKzalu35fSXe4++6FEXoWP96k0jSqXHFEkODpmmy8y5FYJQ4rJt2zeH
GwvOp2BNvShBHqSFV2ij9O89ZaXC7oHjFK1llYXc6jwqSiCploLr3yZI4+hkVuLesOmyWKEyXnQF
GmiHCHvnu7C3E3oftPCrV9nRBGpK+Z0aDV01zZanjtTcg26Fd4WTh6vEiLKd6bTdMhVcsEfLTI6G
zIZFI3x7r6hJtquA6fLdE/tE9Ek3LkIdvLURGKvczpInyOqUWKjXpzW8I4q57pvKzYJMJglxOLqU
dgWvu7XcS6iLGvRd0B6HLPSPUvOtrZbRT9UbellW+yyzwqd5K5Njb2vbyq25h4X+F9O3STGwPFTf
yirT8uocRmKdqDhOFoVoU8DUZrPkEOg/QcLM+bM5KPHo12ONvsG/BaYOchMB7poClnYni0i94wQu
+0Vc0xk1DCZ+RnmapeIyDcq1ElYxOI9W47oSeNsgV9st9w9kUY1eHsWE48hD7vIZSS8+AvwtIw5A
Xq6erNUUIjNJK+WxdHqoHb51o1hosjAdA8BLzkVMGgZjk3SVGjplvigQR4ZZ3N2q56AuomsPEv2o
xsoZNDIJ9WCnucMZAcAu7spxoganOMH+J+vqqIXeXlOlcvV80oP6llM5oRr2BEW9iNLmM+FTYRIS
IO2I5EYpRm1fm8F1XiVjDTmtBNacJ8NNrscPeKTth1atNeSlwBPD0roNi6e23/aUTu6iEF4mWbD6
tu2zap0DbnQy6iS2ht0r44TJRziEZbr1FYY6Elo87YoXYdHxjTLzxbSa4i7KudpXUlpvaqHhSvb9
+3iw8SfX2Gj88CVqWhfApIUv1a/7pxpdUpT2xLFII9krilHdxyY/WNofOwdQurXITJ/SH2EVqF3S
e74NilJlHRxRwiz84a1upumueOl9UK9R73m7bnT7QxjGp6FlnJOVDggqnBWvNbLiVo0BI8e2fmyC
fsT4wTcRDU3/hPFkSqPxIxpMdv/EmAUhpVfeNeQB6bkf3zKHSFddWrprK7PKnUkBY6od+Od5EfaC
/QKZX7lg9Uujth/mRUxpd4CF1oWyf+okYqiCuJltKEhV9y0XC44C/S5oknPlcTs2UhQwWOLjXVIH
6iH2iEyA6Zi/UKm61sL7Ahtnx1wcugyeYPSlTF+dxklu0hd94HIXNdCgDXLjNhXtHAQpZPSkCQG6
2JSJfqft8zChxjSXmUAL+p+7lHbj5bDtLMVgrh7KB8WNM1x+9jUCMHytmdC4sUIeWFN1SweczlGf
KDehr6IhJ79tXyPaS2tNI86IaWaW2CCSIyUCYjOa/CaZt/VdcgsDoj5HrXvyrT5gSglIdJQ0nCdD
vE2MylOdF/KgUvh2K060uCXqKA4ZXTv0qChiundOVZMU6L9UoKE+AwUnCJzhCBrRzPs8kvyw+cwk
P8XdkqQXBCbr1ta7U7DViAO7+EERP5oBEE1N7c6FPnUDZUXGum/Y+8JJv4AX1S7oWI4Y7oq9aKz0
0U5JieqLiIZMgYd/6EH2O1H41pOXEm07R/ceim7oHvSRYJwy/kYLqz4rpl/dMgOGiueBhO09hfKC
zDLMPlFxtjsar2rVwcU0gatj1LCXaWWHuzgjNJ2LR7Kra/Ke54VVwequRX/EGSRPZlxGO8ZAqKL7
nvJZZtIe7lTzIajri58a8hWIskD8hSCl9O8J3kiW0Gaz5zT3aeDY5rugzW6lbs5A1GQUb7rbInWi
gzQzDZK4p54lrZYzcjzgF6VyqtNinRJN8wzwf1iDnQ+Pme891dSEd3TwKPcxfafmfCV4YO0XQj54
td7cCgVkkkzp0jMOlWqpvjaKg95OoWfcaCriNrqme9MBc06lUnxWHRFuwkGh/B+b+mfdQi7QD3Zy
30mNUr1TfQvH5NHOkem08GKZvlb5hqa2saGuV2o6gH2tde6lnZ+J0lxTtDKJ4aZINpQD/CmudAuK
HozeVF9sID6LS9+qPnOC6smqMuMyrwqCyiEbo813Zo51tuCumYQYp7mtxss6h9DbIrM8ATX9alDS
WmaN8iSLEYpXU3TX0PD7q2bmPkj6moDxukFERDc5Mh10/72afGbGd4NVqViVYYPNzlXtRY3wckf3
XVD58K1TpBcXGwlE7ej+ucOudVdTz8DRqDzaTb0ZK9PYYE2LNkIRNkmC4RGBc35nmZxMqZKtdMUw
KW0lNEUGipMpRdWdowXuFm+jvlKS7FEfE06+UV4LnClrw3C5xjraoxWGxc73YwYMWoaWYch3dMUQ
I5bEBWYeKWWka/xchG7pHiAjScl1Kn+VRM4d54VS4XwO8QVScnGTFXJsyghZcY/YX7u1myzeqSG0
mdxPLLkomYcigAAgOvaOcTsAf7TK+jaaFgWMTUI6jopdWKuarupK046EGsTPGtFvy2HQ2rU1jNqh
ZrRyiAsRoeJUIjQ3jb8QMkp39KK1deIU5rLsc/0SliJZ4vardy1Ur9XQKd22GnqbSMqgw8CTOiTv
kMKmhcV9Y9nOkZK2c3T9IFpV0VisFSuTizGuslOopON9FT0Y03XX10Jn28qufEAawkS+giOr1NU3
aSEzMYZgXOVdD6wzQaxhOZXcoVI/uIR+3Zrpa+VJst/aWQw6NJcu5MT01EfRNvXZi5FexYWu7BXN
vxtGBfhs1lgPQ835HmIU+zGvbgPwJHSkqVGjgavLF5d0l+feYg5qeiLazE8RiJysbEQjTolgoWZp
cNB7zbjkYiiQl46Qc838i6hqce26b11HlMJY+VgZMtRA8IPNM3PJTazZGXaqIWF26hYrB3WJaZA7
ERk9VP9OVfd62Fw50ejk62DSvQa9qFV6NlGb/FQDgP10d0aM80W19tqpgR16xrGfF/0NVZ/iUNNa
zRYBcp4detsDlH71RnZhvSq79LPUu2KJ0Fg8W8W4k6OwbgsL4wAghywT1jfD99EVN1F/19nFidGB
u+tCFbltFkePtAPdm3CSkzuClMuSsbVjuMZd6rkotanpxSIgh45mKkw0m8jBE4YhEMxDT49fT7+F
hc+UJ6xukqibuOlBu9coqBzsBnw9ycd36KajpRYHxm5+itirXdlYc6+jo536PEWz1pZiGTucK0JR
z6iZYcz0uUU0faKeM7VVz0mnc0WPJra28Kv7vnmWih7e6XZV3WcMkRVff04tVX0MLb4KX0l/PprX
Ka0DaVWKrV0ryCcxXd1DDD5TRmmfx4ESVz60CJu0cpn2pWst/IxLBmb8DWbUCVrvDy8URu9FV/b3
hAN0lNFjDAAWguWmk+XFrOAoR8kolmPVmo+Gg1hzyKz6C38SjbEwyl6b2nksff825FTfBuZIfVGt
r82I/YQ2C9P22rPGpRn0ztvkktUjG4V24Cf7REXzpALr2VON8x6MCu20HlgHO0j6G6FiNgvCanIO
ZMkek2150FXNOxChIYzuFCVtuiJ7zHutTYJRmtz60kYmwb219a2zqfxqTYLyRUeAVSSqckcJmbQT
SHvPCBeffJqTx3RkFx2zcRAGyBMyV/FvuX4it4+x8SXIjahR0ipICDy4nxfKMAVajK590DtZrEbb
HVddboeneRE2NDiKQLzOFdwAnaUGSGyVN827ziWSAJprzdVrFyt9s4uov9JPb8GeW7SZhaKsMzpt
yKs1XJAYGVGzaxJqFH6vwpM0dduadEWEO0zwCOxzarveqpFC/clQzK1F72tnUvZdxiVtvCJwmQLR
mdw5b3jQ3NuaAteyShy5pR1QrbmkkUBtUlDWxNGcysOF0emL2Xr4f36zxlV/+w+ef83ygTJhUP/x
9G8PeOcz+R/Te/7fNr+/42/n8GsJveZ7/U+32r5nN6/yvfpzo9/2zKf/PLrVa/3625P1zEq4bd7L
4e69apJ6Pgr/PZu2/O+++G/v/x3iAgOlfxp5/l/J69vr74nnP97yE7fgGJ8c1wGK6joQtTEdwzP4
iVtwnE+GreE1pJZgaSw/cAvCBKlKmDnJWMIgEt3FoVxlTR38578L9ZOuG8J1TcuyTOzL/yPcgvaH
3RGHI52G6TBUfaI6/Bl3Hmm5blTCUHa1rN2NTp1liQ35qIQdF3B/o8k83VUFl2WfeSDVtsnM1FLb
+OfG1r97GOhwAE/gN3L02UH9i+tyhPyJcZSaLomO+WJIdAexf/NGJeKbS3HPL/A1hVWurJuYKWCt
KmQSTEWNf3EYE1ziF1/z9G24mia4vgvXtgzzD/MnyPWocttJQlpS3vISI5lAqvoeHoNobepp2ZfY
8q5W6H5JBrDf1E/hhUtyZtJUQf3RtjcdMb7/wpWqGcYfjvXZiAoYw1Q1gzx5W/3DcN3HFbFrdunt
6P1RyVW5OhtRcdGywDlJUB8w8o1+lQWBcihH4iVtIuhWmMGgvBYVyqi2tdC4WAYEqsY/tJDsT1qf
lCfb3pL85pwqqGU705XXLtONE3qVn4sknwJYgXavcpK2yWDMTPSIQX8Zi5CJpDI8eYXMjz0xXgsI
C9mZKnaMtEJ9VwrHOhi3pn9XmH6zdPtuO5APxjy7wwyspd9dz6FyLlBRF1TNGMXv7AJchUYQChW9
KXUvrs+qrL6B8UBN1VGyJ8jkrEbjvZOV3kYZvnrMz0UVZeSrrG0fXmxXb5mOZKt4aBH77DWHGh6a
pNqSYgNj+8aOvrlDfKUGGRwh27hbDIPjQhTJcEz17sHz22jjNA0GRfeoKnIZ6Xp6SlTDImQ0muI+
do7ldKcsjGntAfy3UJzTI3GMjW6vMo8SdjCpJTmsWH5Hu44hN2dOLQL3vZ7+Q9KgP3fhk6Q5yt2g
kavRx4pkka0Tj0RxdBU0O0fA3KydLdQcb1sM4XsqFR+Nr7WWbvEd0/s1c/1rIQQuS0+niFTcRvdp
Urwx1yiXVZuW4IjcVcnl5BJXw2LMQ+xgLWJN3xzwaOb10i7bky+NbaUEoOubERSBQepyqV9Hr9zZ
aexTGjPvsaFbU1loD1iD2Im2xNROU8WU3aOja0TED1NDuPeTQ94Xb5amIvK5aqP94tujsslN0LYK
w0u3Z5idg+5cKkK9rfv6xo6Tdw1qLYYpgWFC4hivBIkxaofMKLWftfw+hPIE+nEIL5H65rfYBGJz
RSw8EHoM6MjG1a2Iu/c+IywtJxC4qlxkzpKyRZQnycZ2GkKB0/7cDFq1wW8jroZMRywEAb+KIdj2
Zcm0V1pfB18zl0OkMRUcuu+JpRvLmIIxVEKmvxqTgFXVFHKrJX69EaFvE5aXw4vwSubxnbdinGVy
CdDLnZsICE3CxBJG1KtisjAUwpIX80M16prDx0LWAYbDKMwX8zo6jW9DmJAjNcmn8j64WH5lbmhE
ITmZVrV+CXFqfj4v6iZ9nKqXv2wyr6eF/fMdH++d1308nR+VCNW3kWLumkmem85Jw11vPJE8Yq3n
dWi5SQKfXjX00V4bQ/KkB0QCrWecVBcaWXX82FDrIrB2JSk088vzInO1AHvVBKPiJ0PmDF8pQ9dJ
8za/8cfKH8t5qxBn5WLspiyg6U3l7xir0Woc0ZGFwCH9ciQDVKqdN2iknaAiNQoNC8X0xo9jc3wF
1+SPz5nXDvPBz7tnes6BzQ+L+XC5hKTLiGaoYeFxNCP3vcGWsqgUfp6Kr7118QDQxODkQfAwoDov
jnVAh6KNvGvlkT7TUWwY8JdBj0EkBjs6NJhMNpfWG6LPtNpOKR2JtEvbW7sYPxsCoESPfjOhM+ya
DMO9PKjXydCQCz9W+NBEr+4RXaAf96f5S1nuyHMjkIymnRliN2rt6C4SCMAscYFjg0OtqFHSONQL
0uYlSdw1eURiYVWlsQrcJF2YANG2mmPcBOngndL0RVOdc5878aqO4KZy/e4WOKXf6xa1XEp5NBUh
nmSdKVZoRgl2He3eTdVwS5HlBqFpcCDQb2+0w/iARXzrKdXXyh7WY2jo65IgKGrLGfxrv7hNcaLQ
PWIWAdIIqSbilgW1THOlAo5BL5H7q2FMVrau7b06jLgcYAiriFBbo8htFjGmmDIcHEbUErtyMF4w
pLwXnL/PRXOxgiZbhYoYN/W32KYOY4VWjlI7jYBh9M26qaeblovn06IMWTr+BtZasylI5FHrDY2t
iWMRDqs46x8HS+N2loIvbRWHoI38WPWBebVHf9fpg7eCWmVuwuZb2cl3YxzfcHY9mkqJVKO1i52u
uDukWEwuujC/EPMgae5WFK6bKDsa3xnvudg7iUutC2JzgyFZFnH7WvX0tOyyoc5u49zBWBOTEaUf
A2KmKDMBVecMK4nkbRFbYx4EGjRivJUW3t2i1dFoNKsquToUBxY6E/1FnhOVlUHNLbSjWRbfNCfv
NtDX13lxYRL0JXR1yuF2FOztojlIQt7sLhRPVvOatqF+1BAGwSAo+p2SKfdag4u2NeRWaCFURs16
02XxbpHMs8zDAjHUSHSS4ib0YZEQWv05odhLdst4A40FiYFZLUydHnQHdxVKgUdCD78Agks2lS32
+Np3g6nTJxm2DDF2KjBXSEfRxYJjslF9xpvGVBDRs42m68eiafu1PwT2qqrxPmSMZvZt/z7a/Lxi
OiubyBs36ExewDGMK8PHh+sHt/RVvnKK09GmTxLbcm3n5mlEOxdjO0HISOUgKx8sE4nnnWOYa4wz
dySoUGov9deSgqIIUrlWciegehMQzEIokwoOQk3Hfu3mF5zlPf8T2VGAhJC9t4zdghKigjUJ8/4V
sxLn3njXWuJukO2XDtPV0naASQRehHjFn2bqV0Z++5jC83JEV6Xgn0Vp199h4SZ2vqBzTYPiu+tQ
tPf1Y5+JlruldNdtnm8dqb70BQ7bwM2/YrTHSmKD8JaNg5k75C4Wh/edq4Pja1uxoi5C7VHklz6q
DO5QRUAkEc0Ev1EW/V6V9UGXztWxi2tlEdPVK1RMhvgZ8eqZTIfPZcylCZzOolUOhdPmXLWHa48c
kC6Oc+uV1Rpp90PmkNzCpBsnpE+skKO4d7aHDc8LENMGfrNG+cdNuBzg7mb6Lrfbp0htzaXjR4tI
YEVqYU8uEDzWqUFMqwhPlkUkq7+CQBHugp4efU1vh5nyKU3Eqh/bBsjQnT4GOv5VhOa+l7/kIi4w
f2ifo9qX0H7Fgz0enSm9LPQwD6vJwxBZ706vvg79EiXtI7FOh9jAiMmQNoiyex99zsJDEGC4zre0
k09ZjvpTDXfucWjA7VoSbpvw3eTGThJDJX+plzdJQbJomFIRnV+Z1/14WUssxlKEWMdZ/lBwk9kl
rf5l3srLsezmTV9PTvjqRmEQswUqBbVBd8BueJqyiWKZ3oypi8Crp7kbyOFGz811rdOmSAqc+rHl
ynE1WtCpy5yzUSfSzi5gxKiFVy0Mgvo8R/1u79qsGE7CL2w0HOldaXh7mVf2WYAEOhPQ11GOxD1u
g2SA6a0vLfK1Vx4MvrOmPIS2zV84HYmhEsdsUQXlqmrz9dGSW7siRtYwttRKKHSq4Xe6uumF0HoW
PX59o21fu6BsIVNQYDYzUDe0971zYw/YOfn/Hvk3w5VU67U8uznxn24XkMfRvyi5INCGSpQmyAOs
e2cv1exahaGFG8pAFUEblTb8jSPjcK2K/LuiWJfYFj32JP9CaU5w06vFjYbw3faS5PymkjjHWzKE
ldZez8CpdWZ5NjoNkUSv3pqJru5p9MpTPshV4Cgkavk2yurpPzGXMtr4JEsgOc+gF1Qa1JKi9Za5
2e6H0kYJHdJX7K1jYxTuvi7y5iauuvSGyE1gDjGKnqDYaUPxFmb+QRhefXQjsBtuP955TTcAiXMM
uFNYLWX8PbA4RjfeioqGmCP5ZcWjOZX547NG/ZFBo/lUpFz3zYqYCr1YZbX9jIytX9I2z5n7De2N
TrB0G6sUVfPhEDjpJYk1D6FkWaJUStFKjwX2PBfHsDaQiFZlxdEdgn1aO91NMi1cvXvvnApVjcoP
3Ro/E2iG5HcXka+ysmpGLoYNFkT1vPqGbtCb6/fdLvQcpLeAYmSi5ntPH8kv6a+m+2aFK34WHcY8
Fu20UDJ70Jbzw6qBZQGPirXCbxxuUszoguKQG8R+zI+iwALl+vF8XmnQ1qSXPG0ZzK8zkf+5/d9d
WRnuKkYKv0ibrFvOiPEP7PoMG/+HT+eNy4D/n/nRx3vnt308nR997MoxCDHuE5zs857nHXD9NpXa
2c/KfkWFsTo/+lj8w3UOzRQGjZOs/49tCi78oUXB3zPG/McW82a2HoHu/dj1h6Xgx74+dhPOiTjz
llAd8VUZe7SXtUpy8rzyl9fp1QD0ndfGc6TOx/7n/TVN81I6RNNOJnh1mU02hrgwuVDPD5EH75HM
E3uiMirwokugpAkDT5E8Wabc0lTQLiRjuguwedVSZ4q3j3yayCnwjkVqO96qoEq4jn15DSKq1z38
xHLkV423bgE6MVuVRibPQzNlgNWy2iCOT86OJG8Glj4l1ulp62vJOVQCyazV7DcdEqeTVonPkWoa
GImYSicmWZ1G0pn5yrIagGWltgf/L052QuFeLe/tAcuNEe3AEySnKAiTEzkxwVIV3MO0wFqOXdXu
nVK9RABAaJ9gpD4NHN7Cx1a6GdydXY8ZWofDIxPx8dSmyniaHzklNhAlc7nTTi+QRTOeqBKTQuRF
e3KNfm6GqmQ8CWsgT1xDQpGKbZFzJKP5DPwxPaMJoVU3MCfAd1csclAROAi0tVr7y1JYOkRLzz/V
00KjdkHmr4lavNAWQWdYq+TGUKAXMVM5+Nipjrp/Tbix8R2xQ6bz3F5QWZ64mvYn05cPhW7aXJfZ
ovSV7hQrHSnipAStq8SiDmTnkml6QoWhn4gMZX4eHSdh7AbjxDXSr4Fr6huvyReVW1H6DpDRj6p5
VNp65xVM8MbEQqPgRnJr9eGrV/SkHkbhFxoj4dZ3MvWkJg7uwenRvBDdoJ5cNLpLPUmZL5nhhtqP
IvgvaMdYzxAas2k+ILinMoPlx3HNYyFT62gKDQOcY68Gzf7qMp0/2WZZHlIfSur0rJl+KcwvqFMa
Vsud6q91gU1ppa8QiXZ3ecqoF7+HQX+BzedHiLj8DVTaKa1CHxg41qcGYMGOjD9xwrcptnEUPY2Y
jAkpXPaxqZ3s6aX5davLxcmpAWui4guI56Nm2619omv3Zs6MEoYK1u6+nNwRNkMtxzvpSI9O86PE
x18SijBduzI/h/Jk12G1CxsT3IowFdwuSfE0NvqhtLpxraOOWMyGitlGIez6mZQ3F4gpyabYLHys
jCtLSCo8eNpP9rRu3vJjQT82spoHCp3xphmwtpLt6OIN4E4cTt97II166UzfYT396OeF1mDKHTUt
596aMxHEBzROFsp5oYR+C9Rqev7joaJEwzRrT4nyGD/PL2AUjI5Z1CBM+WXD+eG8t/n1+amt0hsS
sdB+fMzHCx+fOq/7eIqEVKyMhiHvx7qPD81FJQ9D8yQiBLCLMgjjXw499y2mAIa7+eX4Pj7x4/CK
+cgT9FvYVLF2z690/LhcAyXkx3YfH/txKH8c7bzJH4cxbzxvRzTz16QpznRO5dY3kKP2wmdWkMf3
cWOfnC4AkonvbmXIML1mFJx3IhdfssRQbqJST+HVUZ5klB7SHQ3MM4mem85GsEoH9whf7KtaKvly
jEk/7UuzWaVmouGy1fUTxUei3Udrx6ieVNURlPhTZavgigKxRorzVWecC2scGb1aM9M1MsdDHYB9
26cem6sCgA026Bdo6nDdoZmNyD+6rh8PRqir0Ouwclq6tjUa59lLBxW9RfIFX1yxpbrBdFRAg+Op
vucgkJdUDAdNGr8bRbuCFPbPo5e+IIZ1ntrgNUdpS6NZu+CfRmpa7pSyvU1brrOY3VA0MHlawsUr
15i0ngNlwut3Y3cyaFkuukZ8bYzqK0pdYz9VOsCVwWKroXjVRvtcec5VmqqFxWFJ9mN1jLQn5mnm
MRmS9cj/0ZrruUeOp0ZJ1emy4wTEUprAvfdMVV9m0cCVSDo0APpi5Q3+kXG/B6iPDG2vYurkEnaa
u/WyULt9yil4p2exSQU9kDgoyxj5Umaic6gufcmqNKs7qsH9UjOqcDs2cLH0Sn3riuqlVk1tgw1j
lY0GJqP8yxiZ/r2s4i2MZmvDj+TcdfgPMyO6toWOkbnsL0rr3eBbjxacysYh2Y2kSDMFo/lZW+Wt
6tbrMg7zNZL+dIeJvDtCcEJld1GQ+G4jFZ+Ta1in3gGYkGV6QAG6IST0JfIs59S1Q/5Qu+Ghpny5
z9oIp3/qoT1LMf0GIBiWWo7j2WiYLmXSSPEAjBtAr+adFvnkt9cERGfWuVM67eyp3jbKpTgkadqv
Ei9wjkXYveupP2xZiDXj7GHX1/DuqJ3hwyLmaetJXVlUSCUWrUlWJQOSbO3h242ZEq9VzHsEbCva
Bic1QDxUILf5ENw0TkejOpVUOdCnLc0m13fZEH03Aie+QK1zFw6/KCptgiJft00Gv9m4GFw2iADN
dZN0b8z6UEhCT4tx9uwL6exjzap/tOX+t+n7MOTv//nvr9+4XK2QApbh1/rXgEtXE5DE/zFm/6/3
/Fv2/d+WWdLIt9+B+z/e/7MDbFufXNAqNIEdS+iOpn90gG37k6bZDimXAk6rNkdn/gTuC+eT6xrw
xF1BYxg3IB3BvzrAzidHdQUwfscybV3npb/639cfzcwfjXv64T+f/4a8/f96nirIf0NoJlVLYYnp
L/8VeDsQb6wFQ6/uFFenaLiQ/ndzRAbtb1SqSZqkLWOgRnWclae9c61lNHMP9Gahjt+mih546XVI
FcaX0a7rrl2OQOxSF180o4A2ef3la/57B+v8vaOl7USPlq8HNPpESP6lUZzRFc8dx+doe/WgBQ6D
K5lfVZvxj2d8we9zAg66Rhw3NesUCTmb2n8+3gxOuyuUmrIlJ6qho1hF6thhk0+8MyCeTUd88WAA
EOuoeqKcbjCTuBdbvFf5QOWZEZZ3YTdFSii75y39NL9Ou2PwvvSmdWwRl93GKLKv0zYtnYw6p/TM
x2UmMibXQ7BCkZuPqn3uXAzdJs0Oq6ZNpl0WubadjmAq0067YpZBOEizVinnsfe/DqqASzYd03SA
8wEX3SZTzbWFT2PaJmR3fjEg/7dWXs62mcKUvsQSAeKQxwWPq84DMkpGk4w3FTbc0FEv0zaBtFDT
IXvhrbxspHLh57xl2hQ1mQddesDC4dQXI+73eiOXBfivomzW07sN8Haq9F6sqkgITbUA8abELuBO
on9JA39Z4FHmUlpwVJ10cTgiZo+OTVvtDNEiptZJve5uC7bO6iFeTh/bAcTTUUX5cbMUBgqmo4Ee
mneAPD3Tq1rNx8WH0x3f/PWnTp9Hw4brs7YFIFSk7W56yRDB/C+EQPWtihrMj816/gPYjwG1yCMh
YPp6pr99+vDpbzCUaF2k8WZ6PH2FGEQ202sVYkKQZFH8gIth4m99Noi81sugWiBTsvm+GH0wiGoI
QPF15Lo8brNrpD94AMnUkJ9DTb4feBWzBoXoLaeNK9oOWeXsBhXQHL2gAk6mEbWbJqLA1qTHab2H
9b5tvVU0viDc3k77reJ2E+LpjacoWXah89itSZhuwuV0VAyAoFH+eKujMwrgJgneZR2GBoVNotl4
jUTxRYtLgL+MvcVGWMMEr++hEW0kb5+OYHpbl2ws91mD2IAOYtcWw6Z1CRSM2uxVRhoAKbE0LGLW
C6bqODyJXlSB1QObksuyie96xXtwfYTUSPNe4oqapWZRWMbPLZPPXW6BCpm4CY65pWFyrODYFyUY
UgZWdRQv7UCfDe2rFGY2mfXbrqbzqzsOtvgvegWuUgmJ1I0jiOWD2n1NDX8lsV1RQ+eEgbx/Tbih
ErbL76xZi66+pSBFWHu1brKRb1BcuIj5PzIR/vce+i/uoQgEEKn843vof5Xxa4rD79f77o/3/KWc
cj+hwIFyr3Mf/F055RqfLM1y6ZYaQAAc0yVn4q/7pvXJVJ1JJeMKYaIo4gby132TnGqNttV0T/0Z
Of0/uW+C3f9dLaRp7I4ZhmlrCEUJreAofr0XFWGBvkZvjD3iYGcpmNGtfFkdg9D8zCUg3Dd66K87
y/hKU9KulpbQrL3llqDQCrJMgVjs6APcO5Z8rtwkwL7EhS4DQj1JDR8ZY5wzlLN7MTb9WhehBdwp
WTn+uVGHHuCybFeR505aevvJH6J+63KpCkiOwOHiHGrcd4Npj2eq1lG/USRqhkQbzI2OlX4demKZ
x9obChwvUquTmobtMkBVsajtyFxITeCKzOzveDes+4r2b0fSgd5EwYUS2A5UHUxwMGfL3EXEEfWq
uZW6Tlne6OmJWWgeh+BqpK6OLJSxvXyBkx085vloHZ3CGVZI7blFwt6UTjZeiW/WVjSU1FV1S7J2
fcJlgM7DltwHstjdZclhmAQ3IeDn62gqyxDE8jLTo/7yf9k7s+U4mTTaPhEdkEzJbUHNVZolS7oh
bNlmnmee/izQ/7e6fTq649yfCxMFhWRJBUnm9+29tlncMkVYCj/wlB0101xh0F01Mn90Yaz+yk37
l2/r6b6qi1dnAk+RDXl+HubzNM+mG4KAchni/M2NBjftWMC3cXx6rnVzbZivWyJGjBtPL0MmHpHI
616ehd+cuYq3+HqIMiANko+1raGi/PbT8bat/Ts4ApQj1UTdGz3ymqhHIFxn2SHpIuNMNWVjVioz
Cwcz8tyUrAxFyYxE++aDnmMNrdKhSfydH0S72rKg8ZuMwJVS7AynV/fFYF5NTe5kFexhK5/6gtJi
uVSAMMKyMq7xZ2uJzDZqjuweocvkBqbzVJrwr6u6rvfo+miflfFhHvJ3GN4PRVMfbVxJtexohWQO
i3bFtjdNS+t0xjpwnDCMiqA6OXFiuJYVpt6s5u+VcnCqMnhu4j2SJB7D+UdctS5OrAcKm7nE1wj7
HjWOOb6HFHjc1NKIrwXHkWG6HnBET1aJFc2SryolgV1aM21rHe2nUkXPIO5QIDzVqSxOdkoOu67Z
340xfjPkFLkQu0boGMV3m8hmmuxYC3wJAidSFPsAa/uKGTKhY+X7Z0DQSQmKUCRAH+wWIdxYGW9q
Gf2aIS17AnUYiA1jNyjlpjXcLE1LHqxtvyEUA9p/FnzvBTXQxL9T4oAubza9xro4iMzaT6L1cBOz
hm8C+ppZf9CVX+Ycqg/NaH70UWrscTIe4rz5Sb9z8Ohth/xBxX0zyMc07PXtSxHLEsuHYm86aTGh
Buk2dtZdnehAoVytwdeBeyJHHhATmjOgdYuLwvPDjwQYxQZfM+MHaq5K6O9GbMbb3h8wrMJT0Mra
tbWEqreJkqWiAjWQ/WQN8Afn3trjvnkJu9gjwAPgMzd0KNKXUjXeqKDAom5JUKdNXKJgIHwYAw6/
UwH/A6PEQ8wd10p5MSNx49d2vBFmn7u5s/SI+86DsFjvRaITHaEcoRrfG4pD4NzAtLGLD1BTOsqh
GhSUOtqEavYhevgRU4aThd79dkqjp0AJey8QwzVw4mKTYXDxmEyMG61nmjXkw28UHlAm0uqN1Frs
z0AIFIKDpGK8N+TQ3Bh1ffTfKmscws1IJ9dgnqdTnjlEIyt2rTV/QwGH/p6O4MAeZImdIvEr5dEQ
J1vYP9Oc4k8WxwZJrym3TguoPDBAsAdV4jpqf8z8lJSimrQA8naTJdaVZwCXuUE9FXuA6Uaz/Tbk
0wPWLrwMeA2OJdz9mHb/NZZQcrKqxs3OBar34zUQLeKz0oGWPheIO8MCRccMidPqqVwI0A249sf3
AVGOBxcGLZn9w4iuRJ79TMwhcIOEer7NfLpo0mxXh1S6+NTgcaY7gsRuaX2nO2AQOTOgpvYynxwm
uYj7GhUMTA4EavEN47CO4Jwr0YUIARfjsn9IUqQp6c9itEFCDsWmCCSISYsyKihnmDZCulVq927Z
9fhqHHnuhuBBtIWCzADAMzFPLpEZfUlQjUrVRif71Y0otQWlhiUgK9vNZDXpnohAd6JbkPnNNZR0
BmaE/Z5MCQob9VjBYT1twfpgECtDxdVCkAzpEAa7tspefBzDPMxGenZNhEVv0GHiWRYKiVh4BdPX
KayBiFKd+T5qqTiMecEjVpXq1mnz234s36LIlkuV/WasiooUxfGVmh3ZDt2r0uaNS/cA8HNOAgQK
D7cMgaybWmJB7MNrGBhnBgMGZXpUbiSGPVFeiC+BfGwcdHBjsse1hjCjpqCd6uaLLIKXyqIOX/VY
omMzCzzNhJ0V+0WJZ05am6S7QXyo7weSwrwBEiVLiOQ72s3nuKipZ8sDrUoJLD2CwpnANxkOOTXQ
g5D8fdocV7zVHyT2140xVrc5hO6t6ZwCvak8UkCuFunLQWdFJ1/qQD/ZJGVEI5jEq1FzXnorfI4c
uQuYfkeWs6dgAHKj7C91TJqC1gV8srSbN0I3WSYy7No+T1USy/hfCTfgCdRvh+qFsmThWYtdspw5
scT05PYJMiVfnPJkekxycWu1/IwKAwnZxpFyiHqKYEpbXy3UKmniT/dTZr0HFUa/ehyOM+zFsxkM
HkRthHoqnJuaG7kAnQ+5OWQRaRE4n7WXxkTnqyJaz/3IG6LqOw37LBbn3Lep0JbGb0cHqUFqA1q6
5jmsauhuBWMupYtxYCXXRY7qdUp4K+Y+vWrnJg+4+cxRvwJOOwAwtCCn60Ax+INGHSvdGTdt+y0D
cujWZoGqaUgI8iOJdYTgoKEN3Sr2dGfedhMXXqJV75aKEkUBUqMRsrGxGcxIKSjnTYvSFXolCStc
cIPf1Ywtxo96IQikavfaK0XjTmm5p3RtefOrrbbvxIdkF5WiccHs7ZxmU7Oj/BmczcR51+IKBr+g
8c+j8SlWFMe1l6d2F/jVUaqqc4qX2qUPqs0OGmDxWfOKSEvdh0Z5tUkQ4cwnFGnhTs1+iSrBfjWZ
iP2aoz+k3w0oU9QfeJKiElYZjxisGjBNB1udj/ix7oVwRtdMmQlGxvRtivQKsHY7ghEnwRz3r7LJ
1REYc04/NWjFMa4VLo9OoyJB8ROtHiAEpwJIN5jRNm5DqC2Ff5T2TGwLeG13pth2ZBbYbXp5HHU+
9YTUOY+QsnDTZ7rn9FF3KQnm9kCgZF4dJsBqfOfQEfjEIrvsN5pOtk+CZxAj+S6d5Q3PpXFrF/oE
1cZquSK5QGkRfhMEZ8zdU4942oXpirvLprQb27s+j+FaBeLVtKuSvEAArwv7aJ1zJUqEN1Hyp45x
YI3+qVHi0sNgrplpd8ikdSlJQDoOFo/AabHVzyEzC8TkVMeRxMWmHpECmBgUb7aKH96SngpEApI6
1iX1YU7LQ4uVPYygy5izBpulASPMh1A37bHT9G9wdCYEdWVJ2pAP3UC3mEoMtqf0le0NsIQPaWvu
TZqrnsWH6WYj1vVJx8JlGSpV61dYIdzZcdziaKr7q42eW8uqHx3QI6/Ogx/R3G1Fj5hIi+m6jEnO
0y0d0UIFDq5Ok8W/6H9rTWBvAJsVW5tqHuEl9IeMKlymbQbTTaaavjG+9cWg3wy/8SZ+n0KL4Aj9
mglkkBFmy03Y6a/4uQ9d0hpQQ5BFY95jcKM5U0XyVBWO24pNU8flrsGydRTaQAmj61RvCOcHuyLb
J81qbLY2We7N+JT0ZeeNZYUUuDXybT1KnVVH5bi1SsPCspOHpmB4N5X4cbZ7Ap9aNJoOlngKIPH3
iASDnMnK8jQMEttxoxVdaCGlyI/2T2kHW1OlKkEPg/ukRtI0qEcr7c9F9nMOHXiwfWlvLCnPrFzV
p2k4moi/a2AaO/KqPpgrvTPTy6HfseghwRKjDGwDFXfr1DXbdkRnJgINdF7gb1qrgDmimNZGwNrr
rb7YcVn7GTo8lWWLZ0fTJZjUY6x11rUjasodBv9jtoZiN/HM6exc3+Zo392mwTooFU/zyQfSd0nY
2zu0VZk7hZg4SZe4Najikl8hGeJoVyWFck64AY+1Lm5D5F1uELffZBhS/Ozj96wZNnaslFcdkQIo
PqsnOjjvEdAPZ8g+K4DrqoROdxxtylOBHN7UDuyYXs+HutR/pyRV9hVDqaVdZZiyRHR6azEzbFMC
OoNmp4Is2xt+c8FnyDKm1un1CesIDu/iQ9ZQElTJstJfAps6dtUNxd5Kab7xDJ1ZhW3s/myJ2z5g
LoHe4qTno0XnUo22NB69wFQ+kC+rLVPZvOkNJBJZuS24kHeG73u10uyTSPkRDxoSNhPqpF/whDN1
5iQsdrRtZ4fAEPCjG9uWxXw7hSeZFpTTqqpHUMIlJrQQJQUTMTcBRCubxSGdJzqrVRm7PE5/S2nf
hA1A9cXtXSQlITiT84aO+hsQxPaR/I8HFWu7B1YcJ7fhxgFkAz65JPKHXcCSPSeRQlQPRslq3oH2
xsDvW95S/BJq+V1LROhaUeLsrIZZVjzneBk6g5zp5Mmx+wvY7/pQdMaT4oSIQ+ppB7XI6NSnONY3
zTjm/EnrAhhpCFMiQuOazfh6ZPUyTQgiJ4C42yAyfyiN+VzGMR+7eHXMDKNWDMx5mUbpmmeGZIsM
xE+AACymXZXgUcaOnCTIC7sGaX2IO14HdeL2xVvb4LsqIrXfgfIforA4FwwFEUFFe0IFHtHOYuw0
yidkyUvi0DaCDMkU4U4F2Of1c8szL/FGuIRb4CMhXdKPPAi/xTjKL7jCrjMcsg3Py1H77Sj1OwzE
k2zVnVHPFWraISJIa9gCK6Hoq3UoRwAaKib3MGIYniGJtukEEiscPEhFeEQFzV2evA/tlF4EUZZo
feIbWx1+dvlvMTiAq2kGb1Ri6AiX7F1zAGg/KkARLQr6sz/03tzau9yC35sFcU+B+ca2Bv/eB8gS
2uNCbdWXMrdCdre8qhG8LyNWttiLuUOlfEjh3C9uDjdrWVXKSmV5OnXDYeososraS2uYM2MqNaom
hDso1ScxVDZcsvlbhtNWSShBxwwuBdTQJGvFoWXGY8WEafSDwnM0oPFey/KG9IWEByrrJj3Nr5qp
GPtWYr+oR/Wl7J3nWudOs9oXq5LzDk3Rx1AEHMACOxkVKCNmDh0GWhrx49aEkJCVGRAbhqiIdCG1
77g3s/gRNClkaVI6ezdOg8cULwprsenaVpSG2nIauJxUAdcsesVh3jxoIe7EOB++zyZxNHF5tHX9
1dJH99o67WM0h0+zLjFuNAxgkVG6bR8A94ZjjEFleblu4uxn0sniqERtTLNo3pY1rOF1o1kSdr9j
7Ne9le5aEVO6l4Z/J+jxTpmtHv0wd04ixfvkdwQKRypupKw7NhkJg/6CfzYnGc1cTbwcUrlvqb3t
wwVGVSfdYV1MyhpZSBqM6KOtpr8PB7LLquF3rhNKFWqk4QUivGts8dI1NW5k2ZMDzfJO68H3tozI
5GTcWaHZ/RgIIYB/THe7MfMzCi0L/4EF6CcdFqeeL/nJRgamKuXvGdQfyHePloLBATITI5pG2gID
xFbLaJ9pIrldblek5QlCg0fVDo2Nqg53um9flQGLFOvZzgMpdFTbjiKQFrGkUw/wCKYHXylGJicI
/9L2AaH5B0MR8nXduhoyO2HOfreG4aZAIeYVxPWQhHUj7HMdGc+DLpP9HEEEJfALEwaXdilBjjpi
dlX1HXaqyi/Rw05LaQNOUjykmHC91i7feDycNRosJJs12PFp00ugH7TDmNEpibGvS83xSM24SVrr
DYnxa0lmYFWWDdWg/qMbAegjsoiKTKWdoXX7uFp0Pj2JjHrKsDKXPpQdL+GiVe86p75qEwAHG4M/
9Vn4eLlWbsqqubEnVT+Yaf44K1umZPe9qST7om0Vyqz9a4bJ0dZ9OH9ZlpwGFAFpFNMp03c1YLdP
qrisZn8fpAmoGPjturhMk0KmSm+U5EERFzF2SHOgTpcn8c+Nnucl8ipOWY8Bsm5w3o25C0asOA1j
1m+FJJh0IZmj675tuJQQM7OHl/O5yeSPqKdqUjVp481pTqLFcodYS7KAgXeXQaZxZdpZJ2yQ+onE
Ojwdp9zBH5UO0gOl9qrTVzmBbkKnwxyyRFY4T15j4IRcf3JlnId9NLP2m21tphDCj9qirUhZFIVy
HwU6ZsPkvTDm+zpmyi9NWZ7WTZYAXt187Wt8UGpshcevm3giPyD9/JFjcTAopx8LVkYt2QE7qPe1
GKGzOwlmmn607F3t19egETEJi0sxh9VmdWzlt/Vm1G0qWgKhj7H87ut/gQnr7+++/N86XKMjnhp4
scQQnlMlz5Az8hubdpcvIyR/h3U/Dx0Ci8X0YOrdD6cXIKsonwwNn67Z1Xs/rKKMZy1OsHE2mE6x
HkM0xE/EYiyAGu60xyFK2j2ZYPyQy0+6jiLrblHrM0RV1k318kGtP3qtp68VTyseMcC1HdEh0O+N
A/2W9pD7xVbaDL9hNzBthPTTNr6xG80lIGPMlmSFcTH/KQ5SyCp3HuhU5KceDE1YFv2eORhjQuY4
QDLjmbIUeR5TNip7HY/ZADtGPdPPNM5a3bEiG8Nhu/LS1aDNIMPiEMxm0rB40IPJX/8frAWsZVLU
3p2GMNBW4FMvbPeC4IkDLCtLdSkuQrNZZhjr+JuEULidvCFgav0I8ZGhsGc2usi+fVT1nwLxdXe9
4tRI+T2rY7adcoC/VFYoMEs1PXzeKuv9smyENTFgljZBHgvOuytllG7iQBQnhy/eSJqSnxT8ItJ9
cE/kuscd1BGCB8mNOJZTFbLCMH9lAcrJLDVvUPE4O1iKPbGObHRU8Fuz5ZZfgfR6WUmueX203Rge
D4/eBhxJymgDZCVqmKqzuMKwlvqYtOPojAWs9LSWVc96M66bcrme11dhpNQHOGweRjSotqYTlZ8s
+WChys/LpfHRQS9E09EV+ikoR/3UWc8qaUPH9XMQqcz/+kSo5kihfCi9yVLQin5UA44TlnrzpTFa
rFxBXO8DdX4ekfh6ZpSRSyf1q7psqijcdYqYdnCTXoi10a8It/56T1tIn7GFmH8szAvkO/IHFHWL
4oHiJBUJoiWodKXYOdYTMA82Z2FhYlreQ4lyaSz/92C0jBmVsjfqYdqrSd9u8Pr0JOMiyttjta43
dZlnN72hH/rUaQ4N1VCtrwnFVHwzvFYmNQhz7JztgCDxMhbkjqT9I7UFKrg1kySx/NBqTY+rVEjw
wuogruHizlMgFEDLn384E8KBWO8urW2cAU4ekjm7dk5K+YLIwas//S46LUQC21BDouCG+nRKjhHY
LxlY6i5uWT0Pw2TQlG6EdmXIFNe+7myPeCScp0l6CRMAOV2loLzr0x3oNSDnUnmr8B83XUyVs8jO
0s8hxXe1X3mYP9DRNSjsxuwdgRm+GjV9hZJMUGjJxaAN8iOqs7tsSW+cmj7edxVzbDKUZDlvQysC
0S5KYo1D/phTaXqW1gAvrHC2EmRVRy70iOz8tbFHYW10OWtejqq4t61dKJ17CrcqlrCpSkFFEg7b
zS1zkKB3u4WRhxCWqGAhSEpVBFMhXhmx2CpQZw/YsLKzPsv0c0MMEEUgk8lZZ/8CIRaBIMi2kQMw
tQCqTj6Sjn50eVUtm/XV1xthU4rT6OfISeiYYuvmFDU0mP2VZgY48u9vsH6X9WRDi14a6uu7SlWs
E/Ig6ySKuMGdubwkQ1w5AHT00N4Np1p116Nfm3oA8rvu5vUiSTcz0ol7nSnaaJ/yFgWKnJcnCXXy
U+Cr8jSqAn1sph5qf/JSZoRTw8U5VPiX+xqJUu8bfAMtcbNh7wx+eC4n7hin1FEsnfhcGB4DXTmp
PDiPJaPqsOipM8XASJoOlgvUejhrZGwY8TB6DSkkrkYmgCEY11olKXawHR3IcdqHGarc3s23qE1/
UV1xFxaQXlTcXgSodUXzFCWscRPpfBsS6buINjb8HQ+UW7ub3A9/pgsfcoSb6urovrKg3oolAHCp
YZ70JH3XFnjbQB2DSlpv1dLDDPkBwqba6vzJiIv/cGx63rLdOqP+FDuvxkRhPCJn2G2N6ZlHtkDE
A5BrGqh0Ffgr8OxuJHjpTd2yzs7guRdETofRU0h+i0sxw0QWK7djkX1Lm3jn60hvcr3jIcuIZ4bw
mhtyn1qTclse38kmPPlpuHTYwqc+e48g5DKu3eoTUQBSBTgpFNUrMx9/6HKzF0TxplvGwfKowf/e
OBWThTl0tRirdG3n5Q18IwDqFne9TzCISNvzUpZdZv06djQSE2l+2QcLaqg+GaYnFnUaaeQ/eDIM
OyluU4VMMQWmaDHuhzh8rSZ6bE761NI45cLijrE2kLSeahtwtx8RGzsXXAGMlHtnoUSydICwhYFm
5pv1VBcxd/E3IoyjKQsqxvgp663aGGebQTEwMeWaOYSI6QacJY39JwDbNYQ8QBAMgNzB/rZmgYtS
CqGNOqswgv23ljjbOKoW585xJDexzKLvJZ0AOwvB+VY3aUE3R7lTBMov+iSWk95Xvtd2qbZp/fzG
0shRjuxjODo/ezu/gf5BS6GPviPc2C5G7VLveaLd+xJzLbjurVPk2EhhGykE5ShTsMnCwh06LD/U
DGS/1yj5FTH6LgebmyEuFAKR3Ev1Ovj9vhuYfuoqsV7ZhfK5Icab9Lci+kPU8Kma9cdYzleZgzAc
gnMjgpfa0h4160Jczc9avyEPmUKYYEE6UFyjgXysRic+T4o1eqalY8Hsde3M3a6Bm/t7A4hXnCfJ
WJqF8Tvop3wz2UzZEmPG5COyb8L0Cwz7KXBkJ4QmF4cbzHbDhp5DxT3eqXvZxPdddXAks7dxwg+m
5tz2Vu0My+SM/aaxZwR2zLoHAeY2GUkIiqkwdoNRsYZj5B2CRH8LmXZs0iX3h+Wcpy/rTGoVfJgt
1dJTvWxEOFCWKqeYu7MhMjawbzrwOpFOsBA5B0voFOvYyMolBQWmhevGtu17QNj1rmwpHW+iZTI3
Sb2ESzX+sGY1dlO4vC4g9uKE2vogfXuCyusvcoJikxo+8+/1zfEW3n16ouJaYnVkAyOFGVqm9i3x
DxSYYP8iPSGmOI65V/JQTBsSL3gc5tzDiVaPJ2i9fPA06DaoHBB+L9rPJVymh1tDmN0ckYM0qqQJ
LAFCwbLJWPKc1Hd9mW+3s/Ioc36TXFkeeetJdUbDIESYHQqScprF4sdiDdTL+nKMS/841luN1Iht
I4NvYmj5dbKoZrZoLr/x+Dl7pBlkdKgylNTWCZQImOyhmaQUv8xQ8ZNVPDUK1jNf+7lmHonaafcO
6Wik+Pzzv4+XVzT26HQvhEEugCwxpGtVPvq5xfy3HltfrRvCYi5ktkMISwDoMlWxQc2GWz+d33QD
1zyt9Bez16IzzwKNEhxFpiK3adIVoCTyrntVCcSDJr40C5n+Wp0KzWTZBDbB6FNk0gRaMo3WDbld
JytQxn1Obfi0bszQ3kpfiQ/t+hs2M1JQMl0mKgHIPNtAoYylxeBCS/05VRgWt2MKYQNuQe2V9cLV
73rSaJfEKdZeLDciK1iCOICgrAfTxoJt2jqPqwTt/4v1/pdYTzX+q+AdylmTfP83qd76FX9J9TTh
/MMhNJkZjA1mmC7G35AzzRb/MAxVUx1hCkc4lvNPpZ6t/UM3oH0ZtiFNZhvml8Ld5C1TdXhX122D
aaXx/6JwB4/1b0K95edBvGcaGtR2fmypL3StfxGNS7tHY9Kpxq+5aX/X4xRcwtmMbkheTD2H+I7v
hKcylrTxzyrvWF2Fmk7loYmPmm33+6ImFygcxnuQkfO26zKEQKZZPNZ139x3kWCGn5aP6ybo0HN0
KTTtMJjKx6AqjWtnyjvbpvxDpdFpkdeqPU14vgIszXTqjLHZzCRcA2ROSwhDPaYj7LpNWly/NsQM
FbRE2nDk3qOh2wxV5n29vb5az1lf9b2tXFhifB3Ohf9S21lHlDl1tiastNfU1m7Mqu5+aQnNO63r
3qZ6zL1+NK2blFiUU6LqmMFo+zwaaj8T/CtoGM8seXO1qOnT+dXVIJD9QAjf89eh9fi6+TrGKnfb
VKgR1uNKZDUkfN8remExp6xKsMjLpkmC8bzucqWlB6fO/q/jUtBBH0hZrfgzcva6+dwvxoT31m8U
yeFYp0N3sNfzzc+vwtJzzKm+bOy66Wm8Nc19MKBPNiaF5ICUhAel75i9hUmfnYk9Qezy50s/yogQ
KJX06ABpSaDbyOGKi2e8rq9IRktIWGua+Ly8u77RVkWwz81W7sA7MvdK6uotImzD84mJpqwTyNcS
iU3mlG+OT27HWJBo7HTjTThmKHMmapmaRqJ3XhsNaTKd8aIRbWgPZfXGEiw/2Hod7NbTKEXe0znU
H+zYGv7lyyuWxpT/gnBf2h2rdfhL0UnK6u5zlzmkcQOpvyI4zEIflquK2BjyFu0tpi1y/7giKsWr
0J7c2lrh3JrLBlTdOew0g6rX38e7MCfSSQT366F1AzbUuTXSpPeibPjre4QOWWRFMGa7Jo+HS7ds
etXsQduTtaeMXF9/vLGe8nWsiTKIbSGdZbIK0IjrpMFqTfVt3etmo0V2srzx536opLyFS9w+p2m2
iOOhwX+dmdfZ4izrqT1/HYzaaetXAfi8Nmof1g1V7H1NieqGWMD2oSu19lznEbRjJ/7ZQ42Y4JN9
1wn22qSlEzxPDZKEqLDFrSjDGaeylp39eCjJYCXbzSyc7hyopTI8h9BP660vMoUWIMxlpZq0A1Wv
6O5zk+YJkBONzN5/HlpeKRI8spkEzvbrjah3orufYhzDv752OTGLGx84f0rXUGBdqNpKbmPNofVC
WX7dGILPubNC47NUvx6L/PnixApteagkUELS7qJK5fOLfIrVR1BMTG4XXKDTzWRbZft1J4pnlJX/
8jKcGoiCTkkUS02jcn1nWL4sFvRGN1CIR0QIGjkbjRreyCnI8G0YVwIGimuXVuFNuxw3A43jvsRT
gf/O2H+e183+X+9n4CL1DLByH1IqbQ20mHU6PTDjWl5/bgZRYi6YbLeqEu3z2GwzOiZ+fSmWQ2OQ
5az1ElRgf39RGyLs++ObYthZzi6C/hYElc7HGOZ3EgjBrIoOzRB7n4eSrtnFA9XedTfVmvxuUSJ/
nft13JzyZpcpSs96erJPqxJwNnr/OsTCccPRzD5k4SlKOv9QESZ4CiGKVzlhYRrMv54K//sECLtF
iVzsX8T7/8GZBeT0j4csuhtd0Afjn2no4s+HbMFUsGgRif2yHLsDfm+ol1GvtYsw6eLv7NS09lXW
PitCg/GQIZrcttFc7BFkaA8EhHukmZq3QcffXOtJw1YnmjX18uZ6LAw0/LksDk7zEJlXLYuPmVEn
8pjH8Y+UtE6XWfC+nIPviBMVot4IgCmnfLfurZuhP6ZWlz197pTRRQ3n6K4NB+XJbMH0qY7TXdY3
ywzFap6jJF13VbSQjYUn00bwcpumpnLS50nZlqmKOT+t7oIwi39qKq3IpNOeCyvSdzmEqd2kAecM
kTCUQ6zeEa9n7+tUR4LX9NrVyOZya/lq/qzlqBVC0rn2CGA7L+5EApI4b1kU98aD0rGxpcYyjjLo
kWSIZbdPb7I5uKx762mySSsvLfmvp8Y2Hj5PQxBEnz6kdndXQG3ZU8RUWFpE9rNpq7fWEkTmk7q6
4eqa7+aqxvbnBDAhspE82JvB1joagNS8UR0x/SEI+Oa/XzRov/68aGxMWKZtYOKwdOlof8zM7FiM
GQr0AMwzObkpzM8HMBzzvR5sk5iMYAxmiH/ntrqz5JTtJr9pt3o8Zk9qiebPzmHFD0E8nkF4cgXM
hk+kRaicmYvCWMsUzauK3j9/vbG+Wo+t5627fxz7+to/3vhPJ38dY4YpaHfYNPFEvi0jw7ySuaLA
GJeU73ujv8tAoroAnrEp2t2jow/G7xpIVdnowUcXZhqBfYFuXtbMXtNudLIbVEl1L6TLRjYPhXt7
Ofr5cj1qtWazF2F0+Tx9OXE97giavHic0ssQW7Sy6ZAfaVmWt05MvmeW6M6rLNrbaYk4BIa/1/qq
PBLEl7maM6g3qejm7RD3DTTRjN02mxFaLS/B1tzGsO+pCXDeemjyF7JsFvOYA6rGo8H8MVaJc2l1
7jXCCcNtUyB2p9Wd3AcJG7VsVY4xK4DJktzrvZLcS3peyGvsyl2PrecZCh6DTFLeX3fXDbo65dTF
E1nBf3872PUZIjX9qPMn90Q9iAPvxaBKE/05gTaHwI1sg2Vj6KRb+alWb/JlhvD1xvpqPdZEHdyx
//R2VyfAVkWoeH98XUs3qYblo3+fUb9fLCf4ZaSjdjPKznyxU8cN9CB60uZgeAynYotgVHkoVaW4
lA4aPq0NtR8WJH4/kOKbPWe41omnp3oTqo88XD7WEwTA1NI0m0fHjKoj5FR1Vyq68q3u5N4oB+2H
4wexi2V4uLUSohV5+gC+W95I9wGRVsEssPUbuuWuORDE34TXyRIF4LVQHAfqXjdMjcPHym/vMJFS
5zOs8FErIBnGNkG465vrplfqu6nW1Ou693UGdDa+fPmqf36P9QyR5/7n92jjAP+gyMS28qs538jE
R8W3vowLTZ4U+glICb9ejnczwve9TYdtS2yb8uL3pDGwjIM+AYrrBVM1dn7J02B916pH7BJSeQyT
XHkYMoq+y1nUg6r9/xq2/n3Uwq69LCfxX0M7cCzWtf++nvTDZIyUJM1/JcLp7wqB8I78t+ZHmYTn
PqmRTSU3WpTV9D+DHlCZLZ5lVxiEzSiXMJUzTl2wnig802K3Pt0IjdJPDX2bU9TnhUOHaJh2M5jc
jZXkw/a///gr0/uLcm0sbnOdAGTHwinEoCuXJ/m/LIenFEfFbI3+T2WIr5WTFy8jsd9dKvXXRi+7
Yz4EEpyLbrzGwBlwm1YsKFgwP1VFdpz90nhFSxMdogL93brrd8XPVG/qO10qyr0NEeLzq8vc3hkt
uXHr9wa+ed+oVyPq4J++R+PcUI0rmzOUy6mke8fLz/3W/utVYlZAgsxyas4tQS1b0sl7EBBF3N+i
InQbM1wasCY/hNEdASH0NY3iRJ6j1LY/N/HYoApd9weEXyg3BBrNTMHnsDz9DJ84oLaVr1QUm90o
ivHoFGX9yD30cz2h5u7e2DQ2H+Y5tY9+UeOYHv8PYee15LYOrOsnYhVzuJU0ylkTfcNyWsw58+nP
R8jbsuesvXaVC0U0QGqsQALdf3Cqj9iw5xCeo6+UOaNl1HOLI+mqvpABk5dpRa1Gbs0/u/rkVB1q
0i2xdO8QKoF/EEei8XO2myhJNWD//hoIRi/Z/vfHL2iJnz5+9ryazJNHs2BRfqItYkwxyE4fmj/a
yi7NoxE0M4/qzKFP5BNaesNVc8DtQKFEMDZAlsqYumIglnDkpEh+n+ZBI9/g/dDMTLLSjiJvSGXW
qn0BR+BeotJHQ7tJXlskWy76CJRtUPJoZXgOCm9xZoUoZ0LawJw4QImYM8TE0fPeuFcbO3GGiJPh
nK4qAqmn2+KqoifOEFdNFF+dP67iDxh1hNi3rsS8gOx0AX4UJz9jC8YAItv9cOqLI9F0aNdsO5P1
P9ALDpsJ3lBqiCRHUbr8709BUae3+e+PgcSXDk1VJ5+B3Pynmwgp7RgKhqFSRQMSCnE5OiVlfHXA
HGwxqo5OomkHJTqFgRbOsxxcn4iJueKorHEm7hSnxdyCMx4DfdHh3ekP75/iQ19Gx7y7fQpDgYpO
qhfu62zAjW3qiRmiAcBO7TTWpPurPwYsDc4eeHPp/uqPgQqDnTXqjfx0fv9HxFGK2sDBY3/ziD9e
TFJQMU0VaScGRTxArA2hwjJeJWnRsvT3aWp0I2GGTf3Ph2KCS4Vp0t5h7h+Hf8z1qXGCu/98salf
S7m0MHPJWTRlD2sGDbGDOEJdQQWfczDC5obcxU3zSntfQAaZ2V1DSRWHkHaGUa2NqCYjYOntvegO
5KeWNYSUGbx0QNCS371Q9EfVq/KuZKD6I7gxBPulUf6IE6ei8hsp+9Gz02eEN3cizmY6XHbgOteJ
HygfKvJRwJLeTbJUmxxQxULM+perKmkxLv77i6uak8TG319cuMeqjPiIyjOE+9nfjw84iLBbWjX5
QdKDT9h0+3HWNKp9iLpyCTkh2oleFqq+jEtDQsV08EAFTlP+GOkgBLpxcQ/VgxxgOqnaDktQvVs8
Jvej59znVDk1vIF6Su27zUruuG+pUbMKFBTllbGzL2DmWf9Q5Xas1LmIUArPZKsbEZhtYMMXdWqg
IZdw/AC1ipiYF9UIxsuI+q1ErItxu+R5jFZfauxSpTN24ujRiJjpA6XlFu3NxICFmzbV7OkU0Xw6
749hpOMH9FbYzE5IqU/zPnX/7VJFxSNxMBf/NhVhQWrrvEc7EE/SPrNSaS+OgqB6bSNDWn2K99O0
Rwzh3RJpC3Q2vIY88uP8T/M6XCbnZWfiW//3BaCwuwB7pmDlpc3C5q/F4ul3UFzRJEW2dsijAVrV
d27UIe9Hxn03OjuvikrMvmviYtDuowA6gRYY93mPM8i+XVxXprL4+yKP08Q1fX0VuDeyu/Le5m95
kqW6e61V40ObUt9Rj149eYavZhu2c5IIxcolc3nG0uCpNO3ii42T5AKnD3YYTWHt/coyFjgggxkl
USO2/Wbs5zMJ9MGtVyGAWUUIwC70F11cuCfVHde5beWvUlV5pzyuPxI3K15DL8r3TQFkV3SbwLc2
SVQipS3mJo26KhvM5aNpclduJGuPkiyUj7QBc9uH5WaQzXGVGxKSzhkp7dSKrR+y8xHaSKTHBSJh
SJmMV8Cj9gYT34a8szY90ZvxmiO4ABq7xJp1ihnQh85DYN9PECGS/c0Sb+Rm4XkhSrTTlVxPuzh5
5h/EDATp+A+S4nqCUtbNTQewPxwMIPz3O15v9JO+LlmgQSnYynM/FI0YfdwZHwO4Dy8Nlbz0I9SJ
izxuqI9XesTEbOX35d21shHPbQ9u/1QcRCZbPNfv/emJPiioiXqKe3iEHo9/5V9WA2LeY3Hw6XKP
c3kLkJMTfV3p/P9jsaD9rTTBih1lJttQDM1SZIu1+6dbLgZymJNRRf4O7mdnlhnGXXkQtesosfPZ
ve8EPsjwQq9mfVhn63vQLuz80I/lk4Wgjj1Dd9sH2TGaC2DEykKcUiMBPC+Rc5uzdw5PhY6uBIaE
w0KTzPAkYqIxgZCvqkDOZ2LAmEatUvVWLbDiofs/0onatPr56yFjsLkyp39g3qgsftJ50sq4wnQ8
qr7rpbfB+zjfx7mrLpsi/NmXzigvjaLK9/dDz3mrc8na8myQv3tIzGQ8t14VH9iH2xvOrnKs6sCS
XkfEEAvFMir8ndUo0Kcqsz2MveZgSa4uA1+238HvpevW0k0UM33nvdabrzhkm+c48+KL53gfpPUv
//1EnWqgn/+vChomFjpfSIqYnzOnihPZaq/K6Xcz7CGTIut2hYSNV6GPGMDUk4Fdr2DzKfMYz5V0
npjZxVP4aMVoApdwG6uTSrlj6cuoCEGPu6O764fC3YmjXOtOLYzVlehR8TSBdU1TRGMgwG6Og7zt
PAM8MmW5bSG15a6OavBh4NVPftCzyCAL8Wz7hTdvnByZvQml7le2xOsagYcbLA2ZVGknjkRs1NVw
01hA2KfBT9PE3AbrQwSrpmGpnK4VBO3RG4LihWWnAU8lSJdjWEiv9QAYH+BItRVdEIBvUFuNk+jJ
6qLox/rV6WXtDOzxwgo0XP/3x6R8LiPzK3T4QrIgklnNq8rnZKUrKXKfl4b0LUAac9Wk0hcN47qL
aFyjjynQhGf+TIe0TpDIh0CGvTiY6QXfjPRSNl5yigykmaTC9eaggM1zgEFA0AYDVeWvRie5J3Et
ZbqqDQkQG4Ty+HgNI+AztVliiuuJuBSUL56SLupIHS9NjkxgVLjOrnENBeHTelzGrgkvIsQdPeja
7mtXK+sEWto/dtyt0ti0v6odgilohHi3IRzrZaukyGZEVg13HcCebmZHUQkSjT4W/KmaAv38d9kI
2+krZmXaXpSIUM9tDrFS/OtJQVPL6ABwgjWdIK4h2X1zmF6l9mMlhiQEw+TxCsjRngOoUvO8yHBj
SIrmUAblMYjk+ipC/ChwtPWRtBFdpXXgOPqg4DLs9Sxzr7vlzzTKs3OnBc6l1+xbx6/qvTRRgWwg
GfGrasz3wm8ObeuA8kr8+FR2djrDvBITwqQH2T3Y8SZ1hwFL6RhuroQFMG44S7PupMOj8WXzV7es
+xc3asmx33y11XbksX81qqtru7gxYA64XqVvYiNeiJiYMuCGtPMrX1lFMrmCMsyaN/V7abXam1wX
wyEpZArXUxfATL8stcFcwiLW3kqWBLOuTb3jr3Myr9CviuebK7/zC5TYC1h+/De+V+ZhlHO4M0hO
ozHQ7kEdZzdzIL0hh4i6DAb2ToGkby14bC+AH9YJNZcvGtWXJ0mLEhRyguA9BIYg5ic+qmtjmCOP
PZ3ugCfk5I8UWP2aRG5zl9L6y4LwT6lCBVe6z09CfnWWIZ6BcHnsexXqj9wVSgB5mUBD/AZ/EquU
3DahJtEUo48URDLZ6k7drslLiomyui5tnhOPeT5g8x0io/ui02qAmYjVNFavrLyhcd5aDwPzVh2/
hk5SLTrZ9vaQz4etNqQbT1LLc2qYPJBSc2P5QXUWoVoPsdoxUDV5xMSAMZr8gOP24OKdcy5KB452
kqGYDFWRarsG7IJyAUhd39YpPIMjEV3Py9G5Ncuh290PRdQ0K9Wd/zFBHOY5NZ8w7HE/4UL11Nxn
T2c7ZYkLuhuZu1ZHp1GX3Pym936AKTBaiKSA5atXAq5P8U2ZG6E1LMMq8/eigZzt74c8LbDvgJ74
iIkjexr9X2PYckU713x+zBJTqZENYGrxIfPzCsBm3lho1hYgBXV8xmeN6aobY9qeudPmDV2bZeUq
QFSmECbS2UnC1wLvWBvfXRp8zuIthQmwh+jFn1Wr47HPRlTLquGjKGNvrXtII2ElOnz4gY9YuVs8
u3GkU/bTgMhO0/hgjFlqR8EROwbt2pb6VcRBw3Twri1vI7oqezrkuj+M0IaViZ8ydrS70EA2voUn
/QzTF/AwADbQPbd7xE+0GY4n+RY7ZOMUpRgI+Ua9U/um5COgkSAezmK0q7cjpL5b5XvytgyVid7O
qD+iIZvLA16qEPEWQ+gFR2AqIBH7OEPgJWrwOJGdGVt091uH6lJQ6+5PxKLeKEmXb13VYak0nVT4
ErJjnhlCKQwafIHKiK2hOLRSdon3RqIOPxeHGsYNqzzE+IQcNvLWqqHbVKEcrJhr9KwQsqlmtpSs
RW0nbak44v06rEThR05SBLSiAXh/5L2xiIjn/ehg6Ofb440U7jGdUheem6JlXEv9Qh9xLMeFzDr7
eo0boSFtRA8DSOssjtBfQXInM492HFCVsPtlJA/Igoh7rh0M7bpWgw9x38W8wvk1IPrJ2C/GIVd3
n+7PgaFdu6ZH4QzrNZ5RiQudMOsuOP9OfHI1eIkdCr11lPgfemb+sCI5/95nw7a1E1g7TneRIjgg
DS5D/BnIGovGLsxkjxrxk4xuAFZb0wAi8O4xS5X3YNQoZosBqXHUY160Kyd15L07jDR2ouxF167j
EQnKqV9WZrUurPx8nzeF7qOiz88DHfupEfP4ip3FpfoqxiMb80PFD/X5GMpwWqZGYaEP7OtqZlSg
3LCIUZeJypUY8zI/O+RK+yJ6jZu2t6IMvxmxL8+hOKfL3DbQPZ0apwgrpHlSnrS/Y40ZSafOdZbI
3qFr8TtuRda0a21/8krSSZUL9pzcy9EV6JGPFkExWU5bfBTD9BhZWb2ZSPLvg+asayOh9kVS+dw0
4TcRDgM9WkFLbvBrYFbLF30WcjM7malrPzu1tBDx2rbAIccBRBzFjt+j3kf5ElFRVA08NrpmpnzJ
pNwhl8qNAAS/c4YpBKRMccqvbkQZHviOdwH7BGxBQyR16NFc1ocWkRxXAss/NZFqwoN49HtpRAC9
g1vYTsMIWDDshXmzi0y13im5FW+aWMVUJZTSs+VgK1mVUvADFpPV12ijU26f627QnKCcmFRWG55h
UWy99kl/ETNRMn8NO8d+MbBlWUoxElQOokR/X8uzdeDyZn62ulHZdbFiFUtxqPeRVsCsJNrrwSrP
0V6T0U/cmTBdwXHjr2C2G8szi5ciUeqFGXfBumXT+CK7Qf3U8QRZsmwtX7LB5o30K+VJjDpJx3Pf
NeSFGIXIEW0qM8U+cZpcJdzSdKWXZqLrt3K6b1rWKaKb8oFZsW5evRHnKT1t/Z8OvK3G7SpvJrsk
a9BCQOAb4H+g2PBnq0p6MlzF5TvfZlvJ9nFiQ+yvmStYXB+LIfefEPFRn/W0hmVg5cNXBOx2TalJ
XyCfbCiJec9m5dvnURue2G+HFfTC6MM1q+Sggr9+zuSgfTJQa51nqZ5uKMEOu8zgCTMke9GA9gYW
9LvbKFay76bmEZNcs39C1onkV+0NSyUN4YtAYRMNme96p/shpa7aNiloJba0kkq9WWskDE6iyZwk
2LRp/fUREkejVKK6HmQKisYJ7qC6NnxJVOcEECd6rq2g2Im4N8VDWTpJSC31eJXv4Aiz3/Xg9vuD
nx1JKGdHcSTDRDzG7fBrdJi6IiZGnRgoTIfHyLte4bStDrJx1My+OpSUvOZSXhXfkLGajznSlUiT
l8sKNUpcJwr1lmveV3VkBQxcdO07dXlE17w8iiOVfN+CTbY5J1fG5yTZDIsRKD2U8zyj5HZM7DEg
Th4qA6qtNaQrMSBi9ysYanCzWKKtdLXaOzzGQOjiGNrhCD4vbEj0U3eoPPyjpq5Lqh4CeL7vSoR5
srEcdnXeFWSErOg85m1HBlrmT2e7PEOfoDlXyGGi3RQYpFtC7QVh2oKcZGLMyr+7Uml2S3cgrZd8
de2ML3GRaM/YQgUfrYYUEjp22kWvY3PZIx68y2K52jnNEKwQGcsvwDWwZC9MEuCIXKz45can1tFf
0yCVN9rUE6Eg9eJTbDUhCoghfAWDUjhvC8MJdMEnW5ne2LI42LnpX5WuHVe1ackweMH2+nAskhED
DiVorX0ux9kcA7/2o7ZiDN+aoD8EqjnealU/OIndfKhplix7TIvW4nTwO7Af0xBx5nAlCvckKOyt
KNaLxpqkD8SRGMhEWf8xB5VtjF2N4kmRGv2m6uGyjdv6Leb3uUMAwpu7ul+/hbDIlp0v4aY5jfLZ
KcindNZejMposqVaYj/rdeGe0wJcX4ihQybjHkwh3T1Tlg0PmUn9euqJkGjS9GPoccfUAQqeR8nJ
Nzj/nuUoDRaFmmQbt6iqVzUxJjva0tqJbqz2X+uhM46il7oqFMUivIqeLT15Vt/c5MQM5tjjLFC8
MPfV0Jn7qUaHcup0KPqiCbreRXyzip8eE8XAp26DBBXYsPyP6z0u8mnuv12zLqiByl2DWiFou1Oj
esFaKychZxIr0VPMuhlNrjB5kqO3wWzMHzUSp5qOoNyMZNqpCGLpo4J1OR81zbt207e17eRhh/YY
mfesU5bKIEdrtyfP3StpsjNyyvEld5EvnhEiiiflzyIe+MGveKrEJ4Pl0FVtv9ZJ4J+LnrRbnvfl
t9qY7Jh779WA9bzWU/Zg1WAPryX5BzFBMuPp7q/3pwB9nb05Njm/D6/6lsKR7cGmfUGRVX8qQ0RC
FT/urmYfhvdr22H4w1OT/NZ7lbbRGyteIjnVf4wZkoXTi2slyjJ9PeYUI3XrmGuAqtNpoIthuWcY
JlPahPAbggUXKHDRCPy3gIqLo8fAp3mfumIytOhobps9NicTwPxxgU/Xe7wGuv8FyLwxXwQoxy2N
bOjXVTHUH3a5xKgu+lLBP1vZMR9TqNjRF5I88xaaFblQbQTDActSTEuyGmkfA3drMw62qSYhiFQP
5a7vrHIXyJiNPLrtFItsqWGBMx2K/n3i71MesTyDspNFpbv4t8k+tgvrEnL4XMkyVBM1vgUI+j83
VfjdR5D2MMn7P5cDlM2oM8Z1Lbna5GHk4BcKpxEdsQlzzNtjwLQL3D9STnYfYMxh+vckk+2QeQur
4O2eQXqccO+HEry+abI85jLKbIa/ldAMocKHPEGAlMj9aIpJWKr/o2v5HBCEs9dMi23J1Ijuo8GM
TN/Vys9H5NOsUe8x66njDpgbUv9lVl2jCRs3gCUCzlc36B3RVWpJZ3EZOQsHUeJn+LEpuCvpI0Qb
BhWQEY2xLFYOkhLJC6y/0o8Y0UI/cs0fQ2+9aqbXvaaeaTzpZaXuQgRoDk1QIKKMW8isyxNpqyKh
vLHcSdBKM6WTqbe/mh7tWPjGJtZZ+FqfxUAtdfVJbpaiM2Atbs2sAVIqSbtt5YTzFJUYfGzl6KeC
Jo7vxP+0gf8zkG2qW1LErsAfx4NPMQ4D+i5ZjXaXX4EmItHKA/pb3MfM4CTWSOc6d0wIZrhKOKkx
nBr8zzcaNj9KUC5916kWvjTW34p2KRDPQWFb8z4pgqM5ofogpm+GbMwuOnIjM1VP1W9Q+E5+Hbkv
Sh3oK0PWWb/CDHzRbfdaIRX2pbeMl1FOsqsVtelVtmwWCgX6laIrBqSyWmNw12JNzgzJSqjeUwis
tTd2y+AelPyHElVvEAMhu6BnuNSwNtzKYzSe2BpCvQz69Lue7ewxKn4kbUGR2lGiS+xKxYY/vVqh
+ZE8+xiUQQZnSjWYKw0O5gdUDhS6Csvdow2MnQ2Pu0WDdtWH0SZr8bokxPmiska95kaJM33qdkeM
X341GfCuXeK10Cn+J+7YfUgyKQThX7BtQmHqfyY/5gwd5YJsUNxZExmXwJXDVdgX/itLPQjPvZ+s
7127suexz39CdEclnMyx43ErukaExG2LluyOZJr/aky6IIUSlQcxGtTuOwlp68itNHhlG3zMe6s5
3y9Eod1LvOgqTlQ0E7uKOrk0WLDen9sJJawuQhlSPLRFrOlCqqYlukHTc/zxeAck1xVkk2vT27Dh
C+urjvLICrjmV6VugY8WQ1xssnj8DnB4XDdyBa+74IeC3GDxij98OIuiyvkxUGRWhwzQSqFVx4ZM
8pcgNVI8OormCp2bjaAE1NZ0u3TnkLxY5QhAXciqIyEO4HSBkqSL9ukAlqcAa507RngVjdPEGxkk
1PHeCyrytKa0Mcc4uk+wJWNcaSF+IBZSzZN2iGRE/UE0rlpjXywOB+e9HcPlWHnua+Za/q5DD2Su
R6PzGqiDs1RTCwW6qYtogIVmpOJsxChiMD/yVLeP4lQjbmeNTLqMxEd+1WLjPsm0c3Wfa9GI/gSX
QLQLA8Yk9fDd8p5cnaXJ2OnlvssGR1kOuYViLnenmRZWtsKuMEBEPoQRvhBDmYOQsZiviY8gGXJl
4cUJFiQshE4KtG1IqclF9DLDq09/x2W1G+CATnPVOO7EXM1Xq/s0MKt/XEPERagPhm5Pquolk5Mn
sRmiioXlZEMN3VKT4K1HFFfEUbpXn8wsKzfOFP97voi3ZZY9lx5bDlNz8ShpQJFPR2oCvFxFbO1J
ikiW94M0rjN0NmaPL6SBz85+7IqdCNmW7ZzFV7Z0tzUVvk2RF1JJeaV7+1+Xd2JArY2feaX4rIv+
Wk8+loJN1CnknnEaq8x3kibdBxnwdu1iW/9kTV0/6E7kR1kIxaGKzhGlHhHXIocvdjnybJPN9Lll
nV+y3/BUDfvjJIDkpsMuSWTpI1KlL6XbGhcNX99j4JRsBKa4abOQY2uek9ByEJTKWnPbyY675atH
ovs3b6NSrHgeR0O99iZqB+sN6ewiWSd6gvuRh/Kkn6/2CxHDXA4d6BDRS6VonwCjqOeyL41bGFv5
wnDKYsXba9xImsu7wsRr2Msl/Sam/D6hB87JVjkEookpwHOvVk+jagUXdepFJffELAmfQwkxfnj0
29YcSdulde8eUZRwoRkl596A9gzOYZvGiDi0SNixfqgPwwTHE406bbwiw3p3u7baiFA4bdD8qTFJ
as1BfEYUaCjhSaMroXTjDc4iRRlmq7n94d4VuUI9woIxx35T9MpR5YZqIwRKnXDFIsi9iQZI55vW
mwW0Ase9jZEyPrF4RyB06jYuKxY9l77oUW2V6GznS1ZXw1nMzQKkb8Oxke5X04Ip7zz5PFBmlW4o
XKm38XvfycjDSUMmz0w9aLfYnBlLVInMjR6+puBz/pFduCqOUb97fo6pdGr+MIMKbn6YsL1GnIoi
hm4eZSWsLmWqlxcFaTIRStOW/fg0A39H6ygGxbQpZLvKFm5HvmYHCIQOOrC9t8zMLxeBEtzkEkln
FjQj4LoJ6CGG7zMLZRzxD9aq+R9nikmG5/2IOpQEe9Jq17LSLomuD++jzFaf9BF+ClMXvsCXmJsX
/tHjfZZSk1Oza2DnARvFqWFNw5dxRFP1EUu91N9QIS2gMda6NEN4ZNYi3RJOEk0YWwQ7tzf9neiK
Zsy8lLISQp1om7IUFkElltALFYcRGBxkTqfTxZk1VjQyMr+VWawxCqiuXuHDv9Wt9gfQKA7U9psc
y4ABSq061VhFbz2FxxOOT0ALW+kLpYn2hxqi5xYpF0yX5W3iJY23alqDEnpAtd9OSxQYUwRiZi0O
jFono3RZptpLC4MB4Sr5jLq69tLTi6aeGOtg3IgxeZo5jeVlpNzH/v/zxJgyYaB/n6c7MWhyP/Ln
VZRXcyTpqKgNbrMBZd6teAzkt0xz0PiZ4EwmJk46OcHQrJ+aJNC/deCiZkOTqGdpLLNdFxUZfvUk
+ArWZvmofWu86SNHGZNabhAdgZmqmP8xoKA+hIpf9KXs+NGUla9tA6PmC1pYPAqnayPTf+o9CVsE
hbSJ2inZWqkjaQ+IKWLRqxvbsEiMbRW3v456M1ujzOmvtSyZgD/TlMeoOHqchrA2KsGpGx5ZruNA
oZnvHlpwqzyK+lXvxO57j0S6n+rJVx5T9ZOqoAdocnt+5m06m9z4Zp6P4CYSHu2zi98rniqNvHQG
qX2WQpy48DBGw2YabeUKPiLpCC21XKwh7AqlFC26GtBrn+HJkwiW9XH3uBJmm/Iym05l/gx6Wrkr
3ajZo++mzb02lOb4Z9CtLD78qWltDE+QK+HwPnE6iqTwVeGbtHrME0fF6F1A20G1z8tXbvvVP+WU
c4DZ8IMlbztrA7RtctPyANA2WLf1gbzTgxCxUKk/RqXVX1orGS59XLIkAiggQqIx0LlR/ao5iR4Z
7P5yHxUn+CUrhBZdzsc1Sofbd1z028c1AuxEdo5fvopQwq3kqOQdIKGJCgxA3dq1E124nppHN5G8
t0BGUccTjGIxAK5frpf6xB4WfdFUkRuBIS/m4gKfr/pHH4n9a6HqNoR0I1krgIgXiiXJryg21U9m
rbQr16uV11YpCqA3vbEtRiXeDFNy3VNBKvlpkC3j1E9efCwp8U41lQXqJfFLmBbqxsTNZj50cvzS
GpG/N1NkZO9dH5aS6mQvoldIoHedAtWf0YmKXRlqxU4cPRoJtTAMqKfhkFqWfZ9ZeQ39uka2O2+U
J1Nqnl10f/ERrLuXoAqrLVLbaFlN3dA04l2qTmY0ctK/ZP4AKkhH9lyMWr1k79se+ZfYNLqXLrCN
A5IS3xFY715S0h3HEC8eMVYXsXZygvwsTow8VzsPnr8TY7EeGJfCkpZiLMtzC/wiSgPTVZyUJ16d
otDHX9PrfvSicDfywmCYh9E6tRL9WcxLBzSOSjKi4rWtTl9QZrcXflOh0dCY6YvbDZvIoFQJWyB7
Gf36Tc4wyhFjdggMWA37aC8G+Zkjs+7gUiJGJStAPJ4V9Vp0s5Y8Qdr3CA+HCnX/3MayIA8O+d/N
MCxauVP2Ijw2ZU6GWh9/TQsV+FNIOCAWGagYQE2nyghxdxQixnEdq+XlV1ecKMbF2WETykvX17E3
zNFnyM1O3rIcIOfEIxtIjxFre63BJUqimL6oXc3ho5qCXVG64E7FJDsASS2PJBc7dTw8mrH35IMa
6jHanepGmXpiUMSjgfw3PHCnXHUoXs5EMFVgsSPXzWXuJ2dB8FSVzbSgkf5pc9BtlHxB6nZKtMh6
M0bjhsb3AIa3d+yjaO2mTu5DSZFeg8Ga9Dh+zxGHkhRies2bnVlDf4qsAZErBGy3hR5Wr0HB0713
DI98DN0STe0xksOz6OEpvxi1drixemGrke2jyW6xKwuseVQK5AibatMdS7/4RYSGdoCkWYjEUzhn
qZMutDbL8NfjOzdPLCrtnkzd7N5XSufkJ/a4T3RVv4jr2DkP8FQ7j9P18L+qj8bgAjnnJUQIwtW4
HaL6HxG6x8cYzRIfeynxR4hYi+jTwm49jGtbJVsqDkZB+rSLikavOnk46kS6q6GuXFancmpEXEKC
wscB7SCm6gWS1TPeqXvsMU2c9XuuiCf2UOwVle99kwfDF9dF0EDJ5Pce8dA10ov1MoTbJ+Kea47v
djnWa0MucLnVi2DGQsXHNzns5nVR6KsmadvrYCXd1VfWvl3rFxFhhaKuyXNKKEk5bjwPUzRTJduo
NpJntVcdEN9ZYf9/HwUQBPko8J25ONlPop8tUOKFiRv5a9MXmz5N1IvWxBHEQrTi2aTdlCSwX/yv
IlgFdnMrW4viCyekPemKzKx3YsxkvX9ypOFNjHmkaw+qinxgUwfq1W6NV28sf6hu1j6HhWfecnNZ
SehSz7nci+S40kGfxsy4suZ2lNVrMRXtpXGFWEnFzYLRZHSd/e/rqEMlrhNGrFe7AOpwpagnbdoZ
FdNuKU+1mxJ2yHFOPU/GXamo++5JytgsOYFbHqf5YhCZKOMmV8bn+eRvuycx6GpjiZaxfkLhDdBS
7Iaz0e7trZkbeKt2uX7lIaVfkSvAkxh9r01d+sYV6ybvNGAyIwbFNF/p9QXOEPHycZbR3TLIahdx
jpqj1TdGgzF/nNQr5dV21fAgzkFO2t7a0wvr02t+emHR9cJwH5XBi2m2ygmrpGohR777ilzKPw5S
uT997TmTtBjmNcxjxVbHjzrAYbIfNcBHPGaWBSqguyhzSaxJbIIyEJKXwBrqeWfZxqubJ2svbZF/
6JNbNTWl18E5wX1glWZxcnNsFhJqYOxFT8ywisqaYWiLHuZ0gtMm4b4cnG8W/oZo2VmocoJKbkBq
Wd0GNnA+UyM/OrZ2r24Sqz2BiOjlWSnawHW8gyJ/iBn3ENTL6Cj6iDY/gYyTd8oUEnHU2JDLCIt+
IWdNe8o0DMHDOCo+xkorF4WsDNuq0ty3rny2EzX/GDvZXXdt3WA9HRXkIGNIMdFYcQtFn7tw8vya
TY3uomzpj36+ETENc+8rZMmwsb0rdL7s6pKEBd2RYbE2jYlZOUIPEDOKg9G12kmbGkTbUEI26nAp
YpWCDydiEtrJ8q0LGxd1+wgVWqMfA+WiVqwLZuL0HKg4P/hkzi8aSs2P0YyMvWgk2yHVJQ6ztuAQ
HehhkbA7mj8mVX3zazr1XoMV6P90fQ+bCiqzG7TqvnPf+InhFxXPfhz3iusH/IKz9gbh16KcL7tf
U9NaKaom/WO0zlLy5AJrYNwIkjoxboMfOU9YIZn7UKuUbYCe0gSr9i5ILmzxTwenZaCbXVkfGPnZ
SwXPvJUydRGiB9BmGm82SuubEKv5pyyiyJ75kz3X6GqIi0vam+OlL1AMjbPap+HzSHVVhKvID3eS
n052PMzyNNdZJG2i/+dJWh7hRz6WoLdITueK/w05eXWR17XGr2HwTl46+d1r+Tv7yg9dBlXT6oZx
LQp3L8KlAi9hKFF8b4K4eE9x3pvlfWdSYO5RWQ3M+9m9qpJGtJLmHCMD31OM+SAVg4IHOKFlnA//
j7PzWJJUWdLwE2GGFtvUOitLV2+wlmhNoJ5+PiL7dJ3puXczi8IIj4AUlUCE+y+CD2MMH3BSmRUw
2uhKGr9CUoc4ajfIrA/6nNwMwo9q2vSxVb6HOdZirjXhN1EMGDR3Jp4E2ax5SQKlY8V47jQ9Wipz
dbvuSQGNnRGfQc4mzzxejrLMXUdht5lc/HFkcRx+Gwrv0fiK/m51HEsU9+UwA/YPvLc6v5ooedww
vXmXp62KJFsjgQSUaX4VsXaFX300KXpU+AphUDlHu8nnD5/jhrIzd9SpwgWECv1UYhxkgQ7YN+M3
q1PjcaEZ41OchAaeVuVQbEPdDXc5nKfTZFFHSETrbdU2NKE1tF17aTsoDEPcH0muatjI3WNFdG4R
aCzmlmV23Yb5cLJX7FE51mWBjlafec9RNSpXy0tPspUY5vQ8a57MXW7Xi2NRZO2ctoBNBEXvVNTU
6SMBf9HXTJVfVxG+Z673vUTf/oc/q83HFH4WLRMdt6/H7zCtcdmLeusV7ZhoBhhVQHMHHMOioUYb
fxiR0qqQnJibHczkB08NV6OmtaS3DdCaOYSFdWj4/qXU3e4pAFrFjfwxGnoafVatEgORA9mnhOVw
Ds0KkiadYZMwItF+oPScnBIoBRtel6JWYrTLsmN9MVWZeS2Fqt1BYPpQ/crVMUM/gKKawwR3JcFh
WjdssIsp3rS6KXeGaYF5Gwz7o8alBDXJr1zFwzoNoZNza/2l++EILwbDK7QcamPVGCN34CRiEoQk
sNxA3wCQKXcZyG6BlPmhmjd/9/9r6OfxRiu638fLoDz83l235AuqXL+5grzRUCbdV0cFFuKo2IMn
F7dCWwKgdniNPCX8inOnvqg603uuKxjfIGHUK+lxbevBmEWBrW6OSozru6Ha6aHOLP+G5FS3Db2Q
GfPQ+jcZ62FDLPktG5suV0kMpx2/wxT9nbycqq0A8vw+1vZXt6iShxoKw1OeGVvUmStWq2JaJpMN
Epn7nr0WA0kiUAzi5OtYZZ7HEhiDh4GmNVKAzMF+PCKfXe7UUC924G6Ux7DnGiqZN71gyuJy1TQZ
tTW/fpvKATNs20rOaK7XbwouTJVbRC9I/gAx7ZxHGW7zwdsnZRaukINt3njG+4DyjW4ne13P+gUt
17vIThmSzbbojziqtC/D0E87D33ktdkL7YOM2Fl0vvWEEnhwdsLmORlcB7+6Lp5BDry4rsVoKw/e
Wp+bYOxqdKDzBDIqTYgJykHxqYQjcBW9GFEZXLSQvL5ifWBg+KZao/XcNLm+AStWrBu+gGfDn5G0
Th0uu0axnl2KExezjF/SvvEWetvj/lsbJ2E54qmbEZ45AjUAfOPkOM74UNSkgj2+jgnoAXrluLiN
ljUTwJts9aOOHkQG5NKtvBsg4fIAzs5+CIEC8Ltthu+aqFhe5NkX34zDNXN7pje6q15EaekIcDOi
RFVOwYGnJWu1bLA7vfgTqA6ndnRcUZFtaoSz6JXpYlfRya+b/N2JtRC0WCIOluFn7z1ypz2PoRfh
2N2lL7EoCvgi3jscidfMRPWtUY8ICQfkRxD9wpgH96sfRReu04qfeaRDc3NMQ7nEIDsPQ8ljhuvf
esZVK1gYeH/czDSMd5mhKGev135v1LR6tNDk2H/GW5CXqTm0+zFHXtbgN/ahTMVVgHH+5WfJqrbV
9HsekdGza8BOsC6TTSdYJ6qD2h/tiRdW9cx+bEsdqxCEW745pb6JdWv8ZQT+YSQb86XRi3qpjoF3
siwsQZSkFgsVevVrZOTxAWmecSmbdWjbOEaaVOnmXj1BkSPMfGsDPq1+pXBbrBzNcXfj3GvrJIxs
syK5M/cyGYK33PKfUEhOvE66hv5ZmdzkmUoBB6Fo+mdgOuPzaCCoPB+jG3q+88vCvoph+AqgS/zy
3b2pts1PisGYECda+WJDp1k3o5mfM43kvhVm+XYkz3tTgUsuxxDn3sTFVMOz219ZZe17Ei1f4jCo
l3lUT7dEjyB1K1l7yMtwPJtqUiDwIfQXYy7VYgDs/rTFkvlf+4tbwI/MTtTXNk0dwARewS8OTnwK
+XY7oNzwYHkggHUs+6yG7xEYf3dQ8mdAo1q0r5y2PqJW05DTQmabEomZ1Ee5kV2fTVuPAFW56Jb9
65gct4+FVnnKjsdHcannDcZG6UqrMXNCqbK4kF8Cwia7tQZzw8+eiDUdM3bGyF5YLS8eC4N22Bcu
z+L7xioCZkd9u6n6FLzq3NEjwI12YaN/IJjl74Vs1kgjo0IIYHUeoloTrmOJ31F8QeCXinhdLOTu
GGjz7pQ328LvLveeqvOjY9f5VbiRu/8aH7pX3FntG1bVm4jsyNukGvmZmiKQsrkZtUGzMwxuDprf
BW+q0LFftIJpJ3t5UleLqRD9WfZSVEe5S1GfrLGqnuZTDq2mvMpTRmLCymZuylP2VL9Wshkwvbmf
UjZRh9haZuXsuAbVQ9OSrQqgYyFSpuLD/Ccm93rHnw5WX+PbIdufG3ncZ1PufcaYsOwarz1T4TER
E3hpywxCOErIDyJw3AcXLldqF9PpM24Og45ZHpgJOYL1rfuQzqjElkwsFap/DtVrvhrd7vqFHDcc
TIOiLPfnZNuHeHrV857mxr/3ZIyl0u/ev8b9p15ACe79fEUanH3UXJNEdw7tAJ8QJSIYsq5nmuZS
7prmxKxD7t4HyLEU8/RF6HbN/VAZq+XxcvdfB1EucQ6lZrWrMXQyiAK4j0QdQN0srYOHKQsCOBsa
08oamA4uMhQf/3SMiRNcoM8v5bDPuJegMcv9Arg9qWp3IbtbUz+DKu6Pn+OUWI8OTTS+D5bl7Fvf
UzdOow4HfRa77iwzRyptbmMoMR4itfDN9We/Web0y6EyeB9/b+uYeoILBASK6tMixvIRafCvQYHx
lprm7SGMov5J19p3GffrcmGN49DoUPOZ5qV6ENyyRlMechcFNX7s7apubLSuq9BodpQe8fQJBkRn
p6q1j6As76PlIUwuvWtSPssGtT+O6i1l41HiOsuY3Bgp2GIgvNxVVEyxOreZk6czS3bRN7lJkifx
uLJy5dDhiw73fnzxjay9lape3dIyeTXLcnxHMwF1wk0VlupL+1L7TvfS+J3Bvp503YvEOv/etw2E
J7NgukLTdpexXegb7Dp11lcIRQFZ+lkbwjnpUTo8RzUIzVBl9RTF/vDMVDfYCWbgK9mrNFjuNZP3
TXamlaExRTqCS0gFntn1RjMCfBc6EI1m5Z3lJhMUuReWP7bbTvHixb392S/3nErscGXQD0Ikqti2
SoRvC87ISy8uu6PVkavAjEERR9l25qDc+yvmpjpUejKTTMQMJER0E7yPa0SntnOCq3D73xvLQS54
iKdq81cHhAF0ripXxXvqnyPI7wXXzMzjM7+X5V9xeU4/LJ5GtDr2sjXYek9VjUTyzA2SHJ8JM4O9
ZRZwtf6h/ci4xSINKtonkYgxe4Nxn6H7ngt76PN0MibP+WesDP11dj0MjppdNTtzmBKctyPEOixf
7Lwkw24VBa+RMl1fFPvOTeZd2nIvRykV16vopIeYkieYRF+Q8DIvpj4FaAiNK61Tyos9+ggRa1Gu
rWIlzgHdz70m84e+8xZoxadnsMp8unqM3kadn1Fudhk2UjRzH+l5xFuqPbjh+M3Q4p/6DG2SnYn1
yFXi4OsAAJwC4wN2idEbWEbvYHfIGcpBOGRgW+BWOugGTshlnS7BQzZHOXgI/XNNOfrm2jb1NH4T
MtxkVo0srR3d35SOHYeifLlDH8r8Ax/L5EFCGpijNDciMHjSh0+kAxj0vyKF9hEnXfIAWLi54yX+
+3nur9NY75/n6AfIYtCVDyIfwRSQaA6PteqPGCmGCtCweQOzsV3lU8p9Ii8FdEVFxKcMwupJ7rUy
OE02i3O9DVm5zYNkf9To2Dz9a5TcTTIq6kidAc396ySy+35Q7ITJSRwKVkTHxBPNthPeMwle5Ria
g1Wf5W7U5wEMK4IjFyQ3DUgNoP2cDowdREd+BxEu3lbsK8eI7AjeBJfB+9G6frya04jlQhYdZSXy
PxclZReAgOooRypGuMFRIT+YmFOnFQTVSp/RpDXr87sM2739p7tRe6W//GkOETrVC6nNpqF/1KzS
ZFj2lYUvnxa3wfZTya01xvsLxBZVlsuf5v0MKBgNyOVkPaTOqb9pH7ZlGTe5qW1dnGMzBG4fcvfq
wkbZRw7mLV0ujFvepOYtqQIYI4qPA9GfmMc9eNUkDoXX+VSyo3BqfzHqVBg/Y6pqv3vJ1B7lmWSc
++qqAT8OjYgjDa2IHxQHC+X53DJUu2ZOeVY8ymPwuDmQRdL3EWssyPvlcDJa7led73XMUKt4kSPY
IXjhPmar1hbFrnnA6AcrpYyHQzAfWMpBchd3GMzIYhd/43nuJjf1n73P2Ofk7L/G/uuQJmla/MqQ
vh86Fj4T+IZABPXVB86M2vC8sfuHYLSGg+AxbwFMI1YVzisZWHMvW05S19fc0Kqr41U/BqsCVf0n
JEeMOg64AkXf3WghRZx0pXJGZRWX67Ab39IJOuUg/PZx6DN7nZaKf/baTtuZWpMedAScT407BVuj
aOsHxbTwhc+i7GWaKhbNneW+pmLojopQwUdRIHGBabIJsiE7ldVRyyPvpPsBnaIzf3fKEbo+xidT
DxcqC2M1teKHYi4sxlHsXFy7W8uW3CjcBQ6p0f7oxiCJl04b9dvSq7BenA2EGzs1D00A2TyIQnzX
xsl97pSaRWuuH1sLTCEl7QcvujiWlSD/yCbhaXxrke7NXKe9ytY9HngH1oLKiQLENHPtmi++HVkH
OUJN0/TmIr68oHRt7UwnUIMlBA0gCU0dbj/PrmYIgfY5hfPPWNGkynoy0mwlTyNPKCoxbimr84nm
N2XNmyFP2j1mMbjQyLfgqXizeLb2bDbTGCxtlCnOYdttP9+zsI38oSB9+r8/XY8BFHZXgObnty2H
o8N+/3SfoT+f8PMdxKZLSSQO7N39JXOWGwBVmD58vmbsOCjw5FTgPl+1ixT8ZiwwtvL08oR1lP/+
hPdvKwpdpH7nT3c/t24FzHf4dHK0PL/8hA3CaZ9vsp8/Ydbe/3/3r6UvIYEnw+9PJ49WHeugBC6o
qPmLkEcXWf4l1mvr8Hl6h7LjYqhxEAKGVz2BO5r5rmp5Lm3hPlIqe2p0x/uAfIPGHiZih1zzq7dC
y5elrWSXQvfMtTdhJYDd1pUbk/WU62TkwsnnLhMlVD1TPJ4UzfgqO+WmAoxhWN54H193kOZbEqAb
WQ/FRkuc3DL58Tne08gf8sxnwumqK2EozPWqWaY9wzS+iV3tMQwK/RHlq5M7tMo5nltj5fSHMOar
lZ1ymO0jWc9sO0QHkyF+GyJH4SJ5PJ9DbvS2HNZZ55T/ivlJs/Fsp7neX2WMG3L+vr6QLyOPak2s
7ie7zA6yOWhjcwHcfG/Jo4YWOaPKrpAj/fN+Q70HfaC5DzIUI/iwQ0yiWH6+XzTDfxVq2hzliLSN
w7OjN/d3KkNou5MHHZKQah8fSMaMjyToxP0rAexfbtU4A8ZvfBm8s+Hn+aVRNAisYxBd5Z6VZlCn
+rrcyaaDAa65qHQQCJHZxqu/RnuJOuxr2I6fJ5Aj5IZX8PPx9yt8hu2kxBXtzyt8dqSV+P0qBSQU
9OOZD6l4uplqmK2BMpPaZtKx0bEXhVIfJHum84hZT95wpOrsUm6vq4vnYZUwqGF7M0AXrKjn2M9K
6AbLDsf4d6vpQ2wWjfFbXLTn2u38X95ErSYPB+aE2AAjlY4qeerqwKfU8Ltjaj9bJ1Dew8xzUQgT
+YsOrwe/S8+8QV1iaWoY6oW3q23tsHOOjtK5ey936/2g8MvFKU/asDDz0vzvXFzjCahWKRaN3GpM
+Vujy/ayZzC8mXGUU0te6F02nu5Rx/AWAw+CNYiKnH9By385X0YNbuqaoqUboTE9WVb5XM7WbnnS
mI8V+kPbqCn3Ua1F5Ey94Kp64EHAFysIUHbpMtGz9jw1tvoYq82LjLtYjq3iqW4P3Fo1OJXGKi8d
5QM8q7bxdN+mkMzhQ38udIHobm+Gey4NbS3DrBCPfTXgN3+zptCFBmanLeKvHjzLDdNEkpBUfNNj
P5jpsWlKLPnk7qSjWuFa2qHXgoL8YriK3K5cT2OevXg25TMxYI7gOnb6UirYKtgF+A7Z7ASUq7hQ
f8nWpLQuCuneWR6J5ov1iEr6Em1knsXzxs13IEvaZ9nok3KLcnt7k8fiMf1iBpF6kS0+CUrEfhif
5NC0BwQoSNXvSR8ozxnrzz2XQqkuzLKJyNWzMQYNl00nN9b4lf2OTRl8LhSuG4DCFmk/OTAe9H+6
54G2mLDZGwvwxn/ipTUnGjoV3/tpek1wWwFWXaVvnTLqyP/z5JdNoyTnacRmcAgAab0xB3hVLZwJ
oatPr8JayUFa7qVXA1Ns2XL1GD6TrTETmA9JXYtyvuKDEpjPP2rcHHtncs+yd6L+DQ4peBlBV90s
o73UbZq9mZobHSd8BknHc1DRTcXGBmOxkQdZpaqA8o1YPOCwckS9398EM2NSbmLpy+NF+PCks2WP
DBpgCcmOIgWDk3D9FJPWwo5cv4nEqFFbjpJ1wTe8kZ396PpX6oz3lgzVog+WeTpyCc2He5S0jxoO
kQtjKClAIoT6ooggZpnAmUgEe/sYcgEI5l+a1XxD2QHYTzTTxE2nfEjMytra/jRz5gZkDxUe2Z6w
m5lZ7S2Q9i6/Ytx3iLW5jK4JzKKALn23/apcJFmhvpShTanF1HUS2aa361GI2nvKNONJymiNlmzx
0qQszfhR9t/Jr63uZ6ryZF/2nfk1MWEq4NZmPomWrFebRtnZUAsqd8kQ7CLV8a+hYxQrV0uyt8hW
fmSOY/1Mh9v9PJhe3RSsVj6E1beArzrl5qH6sPKnCZemIX2ZsLV6jvCDeO4anKASJ3+UobgxpwWs
DZDVc2clsmpTkE5fy17ujcmpM3sgonNviZ7yc3v8PBf1uDmrlbQn2e94WbYWDj8y5SP3RPc8dtmq
QsD5DS8tDfhFZCxk0ygtZ2OHokK6u23eWIlh5ZQM0CfmwUbmbyh8oIDiZ/Uj1Kp7eLCz8JhjggiC
h1FpwTUHfWTYjqqwjr2COaJpKf151qdYqU3YYwE/DWcZkxugCMM5nTdT3OICX6OBKTt6pHtHsKv0
yLauItH62S1jshc5ONBTuX1UmzRein7yL40dOOe2cIbliA/uV1Jwh2Dwp9dywsABY+hqCyczeg/M
CW+J1P2qQGhe5fpknqJOix9yyjfQenXnax6PbxrmEwGVjUXo5z24xj56+Nw4rX9umOgcITNW7uzu
muwnxQ4XckgaOb8HBxGqy6aanxMbPv3CJlW3qKy24fqXbVYXmyrj64msfHxoEDQ7TD1QHskOwM39
ez2hrCSZAy0tID0hak6wCkYv+q7aIrpIdsDc184j/x/HybOY1rB3tTq6qhNUAQXL5bVvJd4j7o/e
o9sAH3Htm4yMKkkfZHJa7ITpkzEbp9vBa6erbKVWkuyaHuWyEBO4fGn7zQMyvcM5ng8ofN3dTLhI
RbplP4Z4rCChmbEwMVr7US8m95Y6wFzok5HGtpS1D599hSMqqo1xEq8NCCBnDVS2W9cxlpZJ/aoV
+e89GYNmJZ7GoVyCoYi+eP0vwy7qd6e0czyAUQqUYT+Ijp4jTIq93K2wjkHKIOujL/Gkfoey393C
RBSX0RidhRzf5FiVMpPoL56hZjdfN3/KuOWVPvOAyka2huvMc6uTjHNvbdHOzMQ+trLgPTYpzs9v
R+mVdJsiwbaVTd6d9efd9b07rIv5XaAwc6yE8/vddUyllr3ubxqkVOKqL35WjnYlI1u8T3GB1XQy
qGe/9apjVSD22PdR8oJbebggT1P8hA2+TNrBvApDz1bCNHykLgNMQOa9z00mlHFrd8nJs8W/43Ks
qZqvgemGL11nHrXU1t/9oUKHLE/Cc6UJ6PGqX6z1zHfeBj29+pGr/YiN4hFUXPZmBHysvi6UY2xM
/Rl1CpijZth8gJXfB8y9f2h++QVrLvNFrZV845Yk342oVS99MEWzaKb/JVGCtRyKHFIEgL5sngvY
35vOFMFBhcp+RT1qWOrayEU8mh3i46MPqm0ynT0myDsWGIkUC3qb8rpd9NOYfrHK6FuZNf43MgmX
AoGOn5U+rVVu++HC686InhTxQtjI38AYWUD92JhFVv/0QvUBMzXxzeiinxMWqTvF9vqNivPIkw94
ryifkIsonrq6YgE6+tpGxrrJrK8Qx3Z50Rf3EcgVYtKdmqQxcJgbi+gxzGPvWkYWKOZ5DyZ+sxJp
Ea1bFzmRdYjiGP8B71jrFKV5vLJutKrk8d7b+vCSYreN1omDeBHlbsF5/jnkHuNbvR8izx9qhbaO
h6jdpG6nLGIlVa6+2+vHdAQolwRF/bWLX8EfO9/SWvhLxMa1M/8w+2witLys5w4xfs/gIX+N7T5e
BzXrAHsEolKqPfJqSex8m8wSRoYI38s+6TaRG6t7pbTURzcOsYyaRwyd/WzAwXyJcjPYoQ/qAt6z
6xeRaU9yAJJE2QJRPyBnTVNvdSXS+QqoFwHFBF7XvDtgsndKmpWbGiMYRyThK4r/+j41vX7tDqr1
xR7FKnLy8c2vB3OHCyrIqjleq9/aIUo/BHZuWwH8aKt5kf0lzTLri+GSURhS1dlWok8/xvSb7Evg
OG9YVhs7LFumt9FoVjKuWSxU8eLVyXkN4SsJ5Z18CfI7zipSoq1hp8qytkKszlhLHOVeOTc/Y7LD
DOv/M6Q3PRM+hTBXfx07gLQ/oGOPoyUSf3JTx+CUK4xh/xXLs7648ibiLZUCvIj+DE7nDvwJXHS2
rR9/xfUWym0YtOe/4n5Q5GcB4r9L7HHZwFpe9n3/lltNfatm5qKLhs/xTwjWe3PDnOYeospWk0SC
FauwrA3NUVuVOOrdgsIy1q05IHjSed6mNMzy7LHS28GKHY5qy/+Tsri/D2yvPGZF2O0aVD7PFia5
2zYpqWAouPglaCE/hHGDJoBfB0+Z1qEQGzMZjXX1AgyguNa2oW5srcOmN7d8Ftb370Idd2gksDK1
7fwqY3LPTz3rADPoIluGF+P5DdSpOjcUpKK0z6/3WFxnWAhmaroKx1F9ggwe4IxcA2D1zbFirYeX
80hVRPZaaVutnAh7UNk0Erc/lWPxragz9akxa3FBbPGUBr7y2upxREXXSnayaZpav8jL2L/3Rv20
Nb3Ef6R6Gjy3uljJUe7E/KU2mcersBUBfqE1M1p4QUe9H5/C2mxfI7NeJqOBHLNDpnAyO7GWTdEm
P+DGjw9u1iW3nLWn1aaARD3TWJd21aJ7yUEZblUFFZOdWuDv6thW81i7ZIHNNDqLWdk2aa3o3PHw
l31yE/RtvRZ6WK9tW5tSgNDiwbRsdRuAINnnkZ9d5UYzq2SlVjaGdkaR32NRO2WwlYIQF1AbOOM8
WMbkHgzOeqcKCpyfMV8J/RVqL9oC5GE5rbt0oDYya/BknsgOMaSmbUr7geOQs+twbC5778XTDf9X
lB54YLg/48r/pYtBfc1qZQKW1ITXtmjcHYrwEVqLtnnpNfi7pVFWr1pcRtQ3qu4nWF7LMLxfRh0/
x895rZo8oUb7vmkzB4W6LrtVSYGl6f+Od3PnXzFyGziuiEVqhb8qK2j0iweeGUqGOq1NgAXnYjI0
sJHxTwTOR1RdxvEo9z43jqVlWy0RsKixd/PmTcg8BNbjvBsb9XOnUyH+NHqTcV2Bpy9j98F/xsne
z8FDrVXrVDX9nQIbbYvZ6gjayI7edE1R0A5UrX3cBNFbmGRfI9trrjy4ozdzroKnzWvgOwOp4exJ
HjJVjX6gZNgv5aCUFSzIL9geZGF5pow8NqYeZpE1OMaLHZsaVmxjc001Pd1papWBXzDsUxWn6Sas
B+3RgSS27KGTfPST80iSfQbyM/2iaIUHePYc+UxDQtOol9Ad20ez4QmSVZp60tCqPeSuEuymSp2u
ZZiPqxEj09e+Z5VcvnPPyU6mVVICiJt+QYJLTVbAW9NTMNOkPAEVciHbcgMkLwbhICY8GpN/euQ5
5HA55n6MbOsKiq199zE2ZnYLZ+lrbeiL05BXSLERiucQCATrHPftVobkpjd1cSVXsJDHfMblnj5r
Yt9jjLgP/XN+pMG29xOqGXm6LGmubpgXJzlenSJl41tTAxDL8LYWia3jVMXVoS16jxS8CM9uYxgb
8G3JA7r47oqFy/hUjFZLwdio5mduiTmTEaxcAe/MTEztiGILIgbZrBai1W2ykcFYy93qvusGKDT7
ZNPGozrqQNA01tNFIJqnrk9Bgps+yepMxZ9d9AgjDqW5H7O62udzZjJGkXEzeXX6UCoyla0Hz6Za
ZEtbbap3fIRDdEJJLXYIk8LmzJkqj1t/XkQtABauu75CaswvnK3jjgtrBnx0lRIdWIDj9zY3nVD4
C/gSyilOs+71zzDhgC50BxgzRWj8HuY3to9pGcM8zibj8mz2PAxcy7+HMQuxwQlM6Slp23qrpC7F
/WTUnyLbrm8hd3C7Da1q6euQAjoUCQ61l+pPjp3ruyKwYPLPg13MbZ5yqD3zULPMiqUG1m0nh2pq
mx6EAlxbNk2nxfDSq/Rd71ASQjZIfcpClDUtz0pey4BVj5h0+72NmQzz79e+JhNSEmGr/VDyjjlX
itA2uYqFS5orXgT1lmVGjkZPlK+bJKtuitKYy0ZANa/jDo0mkZE6pAjwFRL5uQgFeYvY3QV14f6i
PvfiD3H1UWZWuXSUynw0QMltWnRUz3acGHsxZsYOC4buIs+I1E+OKJePanY3hF/rgtkpz645d3w/
Y5WB3pnPaHZeuRxnkUITWNRernH+0yrorxgVseoQZqS2J2sXQlKMC3PIcdgZs3WG/hAq3YpRZreo
LYuXSlQvRW/ol9Hv8hfeZQG40SIjM3dOSoHUnWvUB9nriCZGv9PqdrKXqkeFupNv48/JsaRhrU1D
rntoxAUMTQX+3Ug/3Eg9WbPriu2wPAl87z037VluNBIXL24AZnaaz/K8hRCWVN2iMZz257TxA6X8
WafpAEAESSy17D+gdngnX6l/b1rRjOu0SI3FXx1/Ne26YbUFOVLGp6hAO8TDQjCbTO8UtqShEV9n
0RpbrPCraPjBjAxB5qH/hfLhK4bi4buXoRMMr6i/xulg7Rp4OXBd3PKaURBeIbNtb21z9JY83vja
542AYHC0NRcducHAXlwGC8fxMJYeEyrTls/za4oWkRmYp75p/Gc/6OcLRW8xZqSZdV69roWF5cU8
GJcAezsZJnIbczMUHjrOmCHfT+WUnriEiniRh06sih8RPFo681C7Ff2SqU+0SVlPwIsMpmRVpiw8
C0MZjDeRcftpVqwbhnABJHnA+SFCdMBalcnY/1RL7SmnyvjV7+xmoTu294qD2bjEczd7UoUarRGe
PnqZg05gOKLZGk/FfgCJg/KJphTLtu4OTDVc8Oz0ao6ZbhXLTVdF4udP2bwZqSxQabjJiOoHJ8+Z
9ipd5zC0vbOuFdaEbzf0adX2sxUQoV5dyf56JCNcdOgVN8I/x+Tll5U5uIs8VJ8TB/aV3fB/Hyk/
bWw/r5dSWUgKB8UzAbYtytk6HlirOjX4q6T6q2Py8dxEv8qWSgod5PUznqrNg4bm8KEu8noV5I71
MXbFDyezslvpNcoFeWiK3lbPdYTPw5yNvFFNbr5lofhh8Z198HAReF8CC4gNES1RbH7Abb6/FJCY
1pHrgiT2HCwztb7Z1wF0ax+9yRG3IAyG1OnE1fJFm7hB4gOC413bBRvbA2GJ3lv0w+MfY9SKtku0
WNmRAPw21gibZyYC5BV66L+5LChE5nrpvOEj6m+xOsm3dlWKW2iX59QfdWzIDJb+dfZdbVF2Iekc
PjhxdeuVMN4PQ2QfEfFGEXLeWOk1KL8WVdgGi6CHL1pE3a9e36iGuh2iynsPC79ft4ZaH10WENeA
t7iMBZMsAwWHDa7b5rWeRLDsyUXCFqpilKK9MFm0InGgfapXQxPTV222WEU8JV/4Tlnyixo3heq+
hWjtfnPdCGWVHsIZD5R4a9coo/iq1b95NnCt2gy774E1buugonAnjOcuNz1YesotsPNdayK2MDqI
joyJvmxbTKb7LHS3CZrkx2Johp3tKgd/KvK1NnrHKW26hUrSg0SMGDZdZNibwhfvoZO3OLy70aLJ
x+gbukwPrlU5P0suHqSc8YBFBn3zP6ydV5PburKFfxGrmMOrchxpsu0Xlr23zZwzf/39CNnD2VP2
CXXuCwpoNECNRhKJ7tVrOVJdH6B+PTjUN9/hMImZU6Fwlw7g0iNgIL3nh/eigaBMOUoRrPSTKZIk
aMUS21iT21HOnTUoZ7nLP/V2fi3MlGh8Vj5RPh5fIHaWnzNJgcBLse7UMK/Og1FeuxAoT56E4TFw
vodyk55kSCecsB/2ngUDCvD+TD9Jd25DpaJvJp87UBlbsOlQM01DaTAvU2TrwVTb7q4xawrXJUBt
uhQGq1Ju/KPqNGelbmw46yfE4QRM9B16PCL8HeU+GKkB+gJhFw3FWODphYsYO371hYf+FBbt4blH
TelSxOFzrWTVHYFWvkljR4avq9oX2U7DBUUWybYM2r9tMiH3yARr5763KG3U/WDJ00Z2oncvJiGN
7+7b3gKuPEbfCOvj0SnGsHeCKF/cxoFq9YuhUmNAdWm7znu7eCm0sFkjg5lvxdDUTG4/jgK/rDdS
/+bkw7KrKQMlyqalx1vX4tR6dHUq/ZYTqOIYefoDqWBp6XfILvrOIa2GazGExsVOQLV29Vp3tL85
1xULOay/dbrRXsc6Ie2UQfNZBp/Hku9hKKnLoQmrH53+2NkWLD+R75wK0kwLWKjaVR9RPNOESJEH
UuPukMYj4MTX+ZrA5HlNpx5p6GuixgVFnJjEZJtRKNV1/FaKoazqyZ2klN8iUD0ZSmdPZSS33IOg
hRJDK/DG82ATLOM+9wTms3tImmxJGYT5lGdysgiACZA479+ryY3TMI407rq++fV3YnLCQ0w43B72
2sDV3zTrLJiyhyD+Ubi5fegLuB/tBn0bqm6SXaBTYUV9JpXJJdxkHLmHjZZrxWW0S4tiS7khhuNd
nbrIdhmP6sfUJi/n8/XfcQ8hOZdBpQDh4XiBlDlbu0EgPzRjZKEy1MlPeXxfljyATnK9920bhrtW
RxE+9Jz6MgRT8sWJy8+qm57lgm96FPeorQNnIsqlLU0LyXWtMfRd447yDqw0SuaZGq8Vwyr2islu
gLunW0ZXkJnmuZSq5bUql+Z3O08elQGZoCqTZWRrpHVnhPkPTnl3Pr+Fn72WV9j5UQZFU9DsyqG+
s/kqbSPV7ra9YQ9X2bK9FRzQ6qtMglI1k/BHap7JZAEd58t8Nfva+mz58JwWrVI9kGBqNkVcZ2Bd
SrDRhLF45qquWaU3y7Syom9F1i/9rIy/y36JCEIaxM8m0MBNC/XJcRw1WFoMsLy+0ynk9IezWuv2
k+04Cj/ZG6JcxdfANyjvtOXi4OqdBZ6w+654ET+UtgUU36hMgPBNeISKOFwTuRnuEsfMF61hfAuV
3HuiFHHYKRCnbiE9dZ45o0MVmXp/QWMBgDBNhoch0TvKfkp5U6Zt8wov6kF4BGY9UrVGfE7tqmzb
9NVOtrx4DyeEuVfIP5z4X0ak/mrzAvWEswog8l83PUH3QQ2GU0rYd9EHjvtk6DrhoLI/TNiTToMh
uOhBC/Z1fA4A6lFRU9br0kCm2uO9XJkofu65uUgvTTj6C7u1SX9Ps1Vjozhj6E+yDNMoiQceimpu
pCWQCk1vu33TEL0ebSX97MTW9w6k6bVwQv2aaf7fiLWnFEA7ixwc9ZI6PhgWHNncIyI1bPs2Sh88
dYpcZ031lwl5VhI0yndOOd8LObCeC6if1ooSfbaHMl+R93SuydSAWYZJldzRzjUlVYLfo1JWYwlm
yXdL5yocHccEmh+SxJ5tudSbRH/5YZl2EW4xcaWrfdv7tllsIq7TXPq2I9gsef7azvL0LHkVAgRj
DPFTq8UnUBdfLACT50Az1plfPUJBHSzVUT2NlXPUE+K4lmMr5xxR9+U4+MrKqOt+58SVukeHZLjk
UxPs0oGQCyiDYJd7TrDSzUZ9NQf49Mu+/0Ex3Oh3nNihtXouibcvqtrJ1h0ESfxcxt54IIOw9HXJ
QCgq13byAIgtLkyFWI1n7dxISpd85Pm+KvEn31GhgbERgdHkfDiNFKsuE410dGhq/aozIiL08mBR
Utc07SKqm0fIgpKdsM0NVWG/XCpb7dad1WkLnkbOOqmCV7vqCMNYevAysVGu2sTQrpHjOxuf4mw3
MbZkpMYTBUbpzjNQvOnUAsafoD53pZY8wqjAc7Utw7Wk6v1e2JQE6AvsssBBJfvKUcD6rqiEocZJ
jsx+8DSeklGb+CpL0nDw9Ww8gMfm3XHJYAQU9Z8asEc8CEafpIq0Q0cR7rqFgHmXFL19LyNoKltq
y6EHpXnqXomVBpxx/KBZxl4SnMAMp/tgJGBhA/NYFdaorjTfcSF36R48ouGOYZLCH0PJPNcgFF3q
1e6lzMvueZaeqp2RjRhNnpo80LvPJkIAiBv6POTFdfmMyhdB9Eh/4vNjgtFZwvCeXu1mUlJuni2K
ka9EPpNbU5CXXhUwhK2HyUtMhEXl3tX5X2KAtKu8JmEarSyrHK8wTDkLTal7sizaeL3ZZMPcqrGt
g3/FRUxwWtAvBhDJyZJ3YbSUDQTca6kpT71jFaemiX/2YqgWYOiGhhHSa0DKwufW5ZeIz1Ust5uY
O+G5NNAzlmQj3yaK41JVScPHwNk3tUX8Ph3PRmlyA0jC+7qQIr7+/CzyBGuhgQtDN8ImlJCUhnUv
bLWdEWisoC0NbZVjUuWSpCOqC+pvO8ppusqK4a6BDugqw2yw1Fzfu/d51VtCczHZwg7WfG+82oCJ
Tnzpqk5ZwSuoc5t29aOTq8m2DvXPrd9GZ7/9myB4eRc3Q75xbBe2mAAFosqFdFP04FSGJkd056a2
7vqiHwidIj/Sm7KJ0IQFX7UUf3ZhRfliIG+xMHSpfuH3XlnWoes9FnaJUltYuhdT5kMRRJD2BNHR
bFAjVhuDW8s0FE0HqQdVkE7WZwsxpfbErdNuJXWxetWqh0CfyJlkM0aehzf4xt0kE47bUxVG+mKk
qIRTrzqF+hBwEwRLoil8hccC32w2iidrNwKnsm6QX+1V+IUmCifh16FrBV+0eYoyeATy0ItXjaXo
hzqgXt8BzPWk+Gb1wHF6IfdJ9gTz4xqYpHQ/Pai7TaW8arFTnMokcG9DI0+SZTh04QYCFzRW0raX
1si1StsYmO5DpWd/UToBRiztugPftWDRkam6N7IIvJwTj1vDcQFcldKLj7bVQzckS70pqydvGMqn
LLGvOWTCd7knlU+O1hnLdhgafmEZ2rbibklRhCu3du+MLO/ObT64dyny8vBzhq9eEpb7QPZzCje8
6NWMiE0Shwx2YjaijhqMPKkyMetKCFelkfQo27r8wP1jJ8y91aan2M9ANnHQBCA5+pA3kME0tCpe
UQ9hPhtxBIG3Cnc4FVXmc1IR+wZoJq/saWgMsrLNM27vUmQZzwlVSkBClXgt1qpO621h+G7Wt7UN
yGHu9hoMvzjzhFdtstH14Eljq6jtA0jbqf8SQxWRyjXM/PJGOKcdmHQd2tHbrOxFKaEbP9/e1va9
u4LwR94KZ41iilXp2+5tNjarZmVRZr8TznLQAXpqpzSsuO7oS0u9rqMtuNGdYTntpfUGa5MEY36y
o2NGhO4Jta9WkbunqZLmKSn7F/JzzjmDWWAHwwPs+lrfXZo63lPS7hwtTYKNRdhq5WsxUpl1M7Va
F93pIBVcOVcDqEtT/Uh25GB3dncR/mkZxCvOzwGC7aibWGnHI15AnlgOY2TryF0kSv9Xmhvt1zz3
VYTRNeNCXXq4C+CNqkmHXRsjem5kpMJMJ1UPxNTbZej03mtJ6HijwXOwEbNKhewHbH+oi0yzmQ6k
r8raqxfY2kvztSoSb6f6GaTlHWG7MDHLVSUV5RbkMvct2xuHg4NMhbEODetXN566upIU6vKdw7uu
nij5JpqqvTzjAXFb78Xkz6NoeVhJ0AC9aHza7t0YIaJpJBmdfgm94UGMwjHN7grQeWIExso4aSj0
LIKJXn0sIXmy+x6+82lXBDq1zcSutQpNSbsMrvyz0aW9JXXeZTbzwJ8fYhcw5eQ022MdzkV/CMzl
h4nMC+VF4SbDdnYWLsQjOOuYcM2/Xc5tOTAapaI8I0ywob57+GyPprsaa6c7DUoqn2WVcFejAhwM
OSP7A2QTwaQoJJpikhUSvVgzJh4MhGFHC0UhYVPeenE2JZlb5Gk/TAhnMQtrL6If085iGZq/HjwK
EFmsR0DUt10rYsvAnkhKNQuQzKtoGNNDVgU/G2oD0wOR7/QgevPE7DdPfPD7D1zm7YGbQXgv9p/X
ieHsM1/pP3D5sNW89o+v8o9Xm1/B7PJh+8qTfr38P15p3mZ2+bDN7PLfvR9/3OZfX0ksE++H0g7o
O/rBgzDNL2Me/vESf3SZJz685f/9VvOf8WGr373SDy6/u9oH2//jK/3jVv/6ldqeX/J0qGWI9g48
2gXT11A0/2L8biqqfFal5Ahvq27jRo+y9+PbgnfLfnsFYRRb3Xb5d/7zVedXLXeo0Kznmfc7/bv9
/t31Ocxw9O70kKfz+Yq3XT++D++t/+t1b1d8/5eIq9fDeDWKrt3Mf+38qj7Y5uHHF/rHJWLi3Uuf
txAz8fQv/2ATE/+B7T9w+e+3sp0S6txS+zpIRnBspHZiSARsdozfGjETDUNxULWrMAuL6FViwexr
umV4FNMlCaS9EyPLpnXeQ6Y1+tKrDGqrakO6z4IYArW6f+IUDJHtNIpzKglb8C3TvFgzBrp5IPv+
Q8wLuwtP1GYsYcQSNtFUPWwZpg4IrIZs/wRd9AVSj/hS2FK872wHweeOOl/bjG4NDJXxOU9hIJ28
tChCSU7MBpYEnM2TTzebmFYj/TtydARErAZqGbFV7vfUOeeqvL45urBKriojsOFJNqgvyUYkdjjZ
g8NETHXjR2i52vDdGNTPd8VFJ2hA3j6kumcaDoFVXAolLi6K0mhbTy+ArovVrVYNO7cA2fButdU7
AJPT5jPkguwoFlZmjiyRUd/Pe4mt/U6rCGp6x9t+QVI0pzCNoeX9dUnhlvZdf1Z5sLi56SNHNEvd
OXLZU8SMXpA3KdTfxOqhR6ZE/Z1wfSNTfzUO3dbg/3YElOud/GrSsheC98Iols/TBTgRR3L0Q9I1
oCrsvKDoNIXpI7P2eWH5t4GjBA5omMmeA8eF4Irg1W2FMM7LJGuMliQ96vW7NTfPaijXXZykx48L
R2Xw900o3X/YSwyNzDwT6Tb2SmWgVR8jtDbKnXcXNIl3J3qAvTx0W0tv6wKZJa/N7Dwh/DpnjM4j
laWT67zytpHWPth2FBM3DfSDaEZCZweUkfWD6CGYNuwTKVmIyeTNTQxdXfdSCk5YkVEcjdistGgd
GXgZamM+xGNNod61kqTcCWuLmNwaTK22FBO32cld9LpRJuSteifhO3uQcTI3Ug6lB3iNn77zbKT4
j4gMqQRs/zGpjZm+01X762w3wROq8GmlGVkeV96KmfliDhqGoOo6KEymV/32um7DlFI9Sg3ttXgR
huWpvCNlAsOW7R5EY2QZivW3drZ2kYk1oyaEaOHkm4BsQfh6QPlujDvp3QZ6kRMwiLtYum14W/Ru
w7KH61WCoWGlwox+1KcmDPPmKIaiNzcfbNTpQRvLQWw5T/xXG8zLbtdQe2eTQW2XcvAp+1PCEREF
ZDW5+rKfXkMj5XQVIighJoi3RWhQI1KbwZEOL619oBRgTBdiDPb0p9Ey/CeEFuSNsIMecw7zitm3
FMKWYhuxdvb5MMy9nmoMp96PcvRZalIyGbkBk5seRo8BALW9bRE0kPmEvRatthMeFHA5nLkd/2pN
MPY0o7ouN+MSSJUFhf8EJ2knOEkzAOrJx9wk9Th1hbGeZkRv9hFLqn5j9cg3za7C/LthICAq806x
PN65bT3cj45x1eukeyo4cB9yXS3XQxmnXz3dIKUEwIrQ2QDJ25SCkiP3U2EAXI0K6NfCunYXUj3s
BdhYoJBFU1e2uzQMJ1nPNgFbTqmqWyfgt5Zi4gZPdh033Go2H/13oGevbqM9zIvfbo4NVdxVAGMu
AlfuwSkc58DJVU8XoisauNgNIAQVmvY3a0mZdl+oxkabPSE7dZHhnHzIGyETOzViuV3UAQBLwgK5
WfUwhqYQqsujVyObE1R3ZQ7vs+iJJh8Sqm1THVSHW/2ciN56sQfIASZnfSucZU1DDjry4UStrerS
p/FL6DoW5MMxkFMpHtAN+WULSWVdxIQ/9f5kT/r0JX7bI2qfCFvmp9rJozPc/9G5Ka1V5RD6hNTr
p0lMjkU3gieplHwPCe1JHu2hWwifqgNBTd4TZfjUiagPnPZK2roKtqIbN8Z3O1Cz7TubuFT4I4cX
/CT6EiHTvtcSiO5055BMTW8qMFLOY9FDJxhdErPafbRLrXP4na03fPcgIfqEpvvkc9tVWMVYrBFN
O1B6shQzRTHIO7LKrWEqV13385eaeLMvA2Q3Y19/JupRm03+4nmpjIJ6B65fzl4UJOQvRmc+ihVh
bsfnMuehMdeJ1poNPzQ6JddHP/Xdo+glXf5l8GxzI0bdULhHrwKSzM39l0v41pttHTBT1HBc1Cem
2XnitljsI3b8cLmaap1VWicTJ/4/1s3OP9cGMioUVrCR/SDbFqPu3UtyCQt94cSfiN59Nnpd+YG4
tmPopH5tL3yMraj+7LQRKZ2w9R/80OY30wilo1mb8fHDPg2kX0e/K+G74UN8UuTK2ndSTvwJ2oFF
jXjOKUBeYjg3sAJu2hDoJVgEs3wNI8lZx7B1LSwC5SRMk2gN71hzaqaGZN37ZrYJF0VW1lFpS/vZ
LhbMQ+EmbGmumbsxctBq+8eWRj6+v8K8XgtJR9RJcnUNg0KoGHEHC1byrRjGcp7cOUl8B8A2ypdN
ipqF56O25Ws1PF89ClyKFvQLSLU6Euf/aDL0etF7NeD2XoipsFPgsRbd3EtQgS0Iq70zukVmrrUu
BOXmVM0mUCJlKjnwH0XT6BBIoHV/L0ZeAQHO7NFNbh0egTX+8uCpCfyjgry3UqTVirSjdy4FSVJR
xzy2u1m/FkaoM/3zIAiR4slJGP/sM6+ZfaqJdklMhKHm7WSwejAI5dozXCGRq+TPbYUS3a/Br5lC
KqRNSnUUxTDT757mZesQKoel+BmcfxWzAWZcf5qYbbff0WlCH1wC6dPPqmjmreaJedm81eycIdhE
vDZJ+V2vx0dq/fuFTcb9MEboxaiJ5ZFrpaQottymWFZwlfiN+tBPkxBj2MtGAZktfHvJNI5BNend
ZlpbkFYJjnapBhcxG+T8R9IEGnMxtMjM3+lef0Q4SH4sh3VLfUwFkg7IwiR3bmfaym1Mf58idHFK
LFi4OBPl0Up0IRYfqoWdgeykDLXc1EPaV4tCk3+63ubnpaLXBRMHw8BZRQyJslPN1APCi6Tswaba
+M6tNeVpIOm51CJL34OaUp780rJhu/dcFKdzqMJkvVuaU/bVQPJ1b2jFX8Uo2xxXJxuYRg8QWFPu
xykPKxrdU/R9UNd/iVEz5WyFb0Dpzm99pz3n5aIn9lUyqdzD0hUf+6grqF/neUrhfbjoJYAZYWsV
qjVrx3W2Y5FJdzl1uuuhblGb67182VeJchhFE1cAnLJJTnAhDO+mpvkMro+Dl7Q/e8LlnbcWBZ/S
TC53oHfKgypDLPmmNigkB8UwC7IjaRH/KEy1UCWsElJnppxOFPy/9AmFc2lSOSf1KtBjJAvfreiV
/GiYlne8bSBm5l3GFLrr1dvLGNqKRPnoxUsjyL+TSs0fyUAVj5IUfyHX3570aaTIRr8DMomU1eSR
F2rxmAXNCurz8Sr8lWJEiLinREpMSoZZ3as1oftpuVjkurEC4Ait79sF7Dg5J6lBbb+W58uOUMnC
jJzsKJxBEYx7daBSSFwfhQh5P9ikJSGutlrttalK7WxJwGPF0PIgVR5rqnLEsHCsaiHrkXVOPUl+
/bmmbRXtLCXwjLuFo73Oa3iIDa+qitqfD6dlYMXfEjA4l2xqSGEqF19NjHU/qZfONjGR6Bk6CREq
P2IoGuHi68FjDzrxMJtEj5rR3iQ4M+9D7tA+uCmUv2+Xu3mq1Jq7vQPWdXoJouktHQb11N92rlQf
Dc6eOWwDan1U+3Jndt6ws5W6hp4WU6yaGlUrYiy6wnpbI5abFUlEoLhFtfZH8M9Nnf1mQSZT8xkF
0k5pOEKIJm49F9TVNK5kSb0ZKXf5OT07frCN04rGbJyfi8W0rsXqVgGX/3FrI3bsBG3Pf2ybU/qy
0wb4G+EFiVcRijOflMbpuNPqiHSaXvZJsZ8hRbZeIDorz1WIZKDVx+mn1B3yte1RXs4RG6LnUl5Y
maysnAmZjxR0ejQm5KboCdsIEB1Y8TQjmuytJ4bQpDHtGDG0PN104826vcwz8wle6uaq+El7VRXD
XXUdijezzZQL71zl7laYOoouYZmdKF21we73wiiaEGKIrQmgY+K5bq5zYz6GtZtdQWdaHBUNijiz
qnQA3HPBIjTlc2KAZqPEdBVCr7nLyVa/NBXvUBUaSA5PSszU/1Jd7Tb1UZ+GXQ2ClQph9yRmTdv/
2g3OcCeWgoC9JKVaXMWcrefbRjfjBzEXSPUCBE78pDiK89whPwzDi2NKTwFMeVcAm9Uxc0GkTqME
aoNbr3FiRAiUttqLid7wyqtT2s0OJi2eRybneaLxpb2s6A2CF7gJX3Bs3qbxAKbMvmJ3ROSKyPdv
q29zfgkcQ9KUteR57sbpfHgIYi+7iEY2kIYaawR0xRBB458TVV5BTSPL3mZ2TqdZJCe6lR/lUM+9
7RL1SnbxfNVZd02OQNDbhFhhdETtQsmCjEmXNiZM23uuY+5TBdWYiZxSnrT0kOVCK1jQWs7jeRrh
QggvxXio62JX6RQv+9G4zcj/w/LktVdXU/m8TT0tOodoAF7IKf+0hG7WTVEf/kHCYZpo87qkggEw
KdHitSvF1OmHDjyBENDuO6e2rsPUUJWLCnBJdCxWAuvqJ4Z1NRTX2tZ9ZC1mm65IyokKp6MwiaXC
FxqbRZ2qPhhFdhOTiucFt8vMtvkyTkvFcQs3zdHxrXZPYTbF6XE+vpo8cq8SvSEeOQ1t2Kgo29fv
+1aqHiPd2nqyOoI1ab1jDMJ0GYihbkXruPGqnZgNiv5r6E6petA5zwWfXuEFtwrE9xwIEa1g66JS
0g20HMFWDMewAEWp+M5ZDJUSxKeUvqaa39xxp4pvi9BngXkYpoa18Mo1Q1qUJXh+MUwtCDtVBLf1
go+tmWcoLUAHtK9yK93yo6s9kmzglxwigb8DE/ptCPG/wRHYLy2kvi8ffHV4AtBiwTeNUXnn8XFF
8a6zquVRO7ZTI3qiCZCiOlqF7xZwoDMjAbdatFpUQ7jJMCqrB82pw9cuqp3wKU+b+jWXm+9KE2xs
qyju805WnyhLBx5ZVjwpBr721IP2WHlG527FbKBz3ke1RAOAgfOA8vcxcoFJRZNzSQzxSgn4QUyK
9WHxV2xzGhIWPw8/e6UEw/XkLeUQ+48Qy8uGIa9ivmoPoqH4Sjb8h85o8weKOUdiSTJkl6MbxUs7
5ria6jrEqG/+dZttNd8w7lRL/e4mCJL1nRJfuoxfSh4nYccHjXhppkZM9Glq7r0+ea7N4pdpWpCm
dn4uzXB5829M7xD647kRFKUT+bzozU39G9uQGP/Ob14Whnz+M6nuV3rsRWClXRh3Bp2K4anmVK18
FcYgGtFrc/IkCzH+MA0WNNj5gXsS9tsOYskHv9n2zieHq2PD9+G7IhcqDxlc+N2V5iWi9/HVpDqx
oZ7HusUfHcWO897CT/MlY13wqwJTNxoBy86GVZpPbZRvjIlbWoyhNgkADwNonG1dr6Fh9G48LWyE
UayZm9K2wkOed9I9wEHjsa3Sv6TM6E5iRMhV3XA2M1Ytn5tHhEN2QZT1p7SxFVRyqNQYzFBF3zRV
L8ImmjY1ILm01Wwthrk0gt0t2nFPzJbPf1P6L6ChAyrUlAatwCzd6M6Ahm1UOdSpBN5Bmphf2ZTA
NQAhfyw9MOiefxE9Q+VukykN7Mj/nEBljOixa7wKuzkmITQUk4sS/6g6EklijySzfcghepWfOclE
QZba0NvGwrccSBi4f8UIkxyTOs6OVh/eB7qRbMM3k7AXZunni4/dnop2rLzRt9Vi/p3T227C9uct
c9f5tXude1tATvZa6Zz0XMVBC9EClQY5NSaLwGz97ykwT4qIfvCf+aTBjfU6Klm9chU7vmQZTIKQ
+6m7wSyUi8kz2spsm3xJ6b5D8qEeT74OPHtT+pQSWZXVr94ZRVc0mgdAva01F7gWmG2w3ep4mqcH
KO6bRePyNqGb/HWeCKCHRWMNzUs5yR642/JzDB2pGFEpoR+rbPwsRqLpcn360HTlWq2G7EHY5AAi
mHK0+XJjchHNJlUbrMWcPpmgP1G3o6Q1y9mWJLW9GFrA6vNGffTNVdAuv+1KOdiBMrlwIfYQttSB
W9aN+3AjbDwcBctCDeodPCOXLB+Q+EBm6aF1zP4Mb+Y5nEaUyRcPAyz8G0jTxpUYioYY/neA8iHR
SdziynAuLhlvsUiYaqqttzAbtMsSYmjqhPsBJJmLNGOfq5cYdLyej8FdPY2EXfVN/cizw0GMbHnU
QSmqQ7G1kNxaCOOtqWT14qpIhWkNTHPC5neydqcP4aJKynBtOlJxF+QG2VmoeXexpWh3/N02gGdL
eW5NEihyq/t/D7myTCBDoZi71Q+pHmRf/YLCVRtWKsiOJGkdjYV10mEoOTiVrG8tgiLXlnrIFRQs
8quRBd/IcJU/rHCLooa34Xem3FpUz10bRzWXWeFhM5vGWWQ8m5+a2jmIWVOKYLyPBz7iaI2aOxks
5D5G4malqaV5omz+O5QKPgUUCpLek2luZpsJk/sukxvqzfEQdqkf8hYu61/LqN38X7b73VWFbXqF
nLvUtQdSvpzSl/XUNFPmVTQUG61CAL+n2SQ8PHVQNo0q8w+dfIVNrBdDCkEfwLsbezGa96VKJoUL
ZJtRLnVogJVPMsvJU9HGFItaX6Cydy4VGbahSotdpsrBXdrVVP8amnlPNAjlKceFXAkd0gWyGMaX
3mgeu4hPsNRXS6Mjx8kp/3jjV31HtSq6g5Oo67LQKZWZmFVVzaARvakRLuPEztpMUetgTH6Maj5c
+EWD5rr3228UqxwKyipfPciNttSXt7sicENkbORvBp+xXWpb0O9kVvbSU4C0dexxWIth1dftGqGm
dCuG7tiFK9nQwr0YOupEfoXQxXHgp/LFg8mKciOotwpZls7oP4NrTqFfK2Rbfe6V9OewnOKtYuhE
jgsVWftzVgyTa66vB0/+3o6jA/OrKaM6FOtgfes0Ah3dcYIxFRRL+GNWidTKZzESTeInE5GF+j3s
tDRZ99ZeNQn0EzbQKIeRtVtvelinMKboSAJRaCYmdKQcbrN81XRKlCbvuDTUda52cM++TTuFoeUr
seNtWyprF0PqSusaqZhlG7fZwYgSdAKRi12N4M+/yQYkDKrzRRo7Yz0qfnBoSjt91CLtGyKeyTb3
PHA6jZedRWO7fX3q7IsYDFVRNKt5UpM8ZWmUSCz1TdHtIDR8cdOCYkKnVBeOakl39SQYQjbAu6Qx
bEuGor2z50Xq6YvOhnwyqBviBriJVTDQtvuxRemS9EX4uVHhqDQN+2vdedzoohye+Ja6jKarWzgj
MucrNEFflbwtH3VtiA48KilrKJ67rxGPx7HmfNWJ1JGpzWWwsKryoI/2d7GOcwC3b8pO7nsqHslH
NDr33cC4UZLJ/aOumMoXKkrR7gQishdHR9EkHIV8K+c2NZ0mRRMUlH3KdYFAeGrZMA3no3XOHXMl
DqF2OMm1pd5ScWv5UkWhfMkq93MZeMpejEQjJsPIXXTUxp1nu6aq+qnJtbFAqlKunBdz1Maz6QbD
opURFRwhmVs7am9vxTCRjGdUnZeosaKJMdHW6Ero866p/kn0otFPqoXoep4dVYt5SrZrDi2lAjKc
Je8cf3aR/VvotenA5jj2p3BqPKIw6arUuk9WZjZbMYH6lov0SZC9mnpKxWFe+hX/6w70kOj6E+1O
OIlaTDec062ZmHxu45tTQ8pNQesLQqwJMy1Q0RV8bgrHT99CYxReaolQMXquo7qrJ+2eCrg8d/VQ
29WJqj7LrftzFuq78DB0KMPxnGAvqKXzvo1WtC1DXf8Bw/6+ChuCfJA0cHx092ZlZVcRyI/VYlzI
XuofxdBTfH9dyFCT2ZH1XPUj+kjR+MV07XwT1z3BR8cqP032rFCHL5TMQsvKR5j0zrIAIXXI5D74
pNsRZMZO9dQMsEAmQftdmO2k87e51i+MZGdyRjvA3A1T89TT/zkcpL6b5AuZvnVv7j5wK6TDIc99
W/Nhn5u3grxAupj39Bzr3qIOYlumVneSvKxD8B4pK6NTLg1a5jpivtjEbCT33Uk0WZk+Sb1nbaMq
NN2zsEENAoZGzcuFWAHIJCA8Pe1apGO0U8j/5Ii/ovVNTVIed5vorZiLf6A1LsSsEYSfs0pudmOt
qFQ1TCsCvyYTlJsBVXpvjqIKDEof82TUXznGRhHUli0PNDkPIWVNEmMrlZG5yeEzg+1aVeSV59U/
8pxQvhQX6ARS90JlxS+xd/5WZN+b7ueEEIC/2SaGjA8TdmpR/DpvI7yFSvxNOP6f+/9um9l2k49/
W5EaMKvw3eXVBNOrCSZ5aOE9v1bDVx88PdUWilQVK2IM2RWFsfRqTT3wBRQwmRdhEc3ooyJXdqb1
ztWJ64Hz0O625G2HvhgSfsbcZi1Wiq11W27vBmJZwqQnrY/ihfF/hJ3HkuPIlqZfpe2uBzbQom3u
LEgGVTAYOjIiN7BUBS0dcIinnw/OqmRmdU13LVBwyUgKh/s5v7AJIydxup1TJwpWBs/Vu9ofbgxV
VOOKOq9IZ+r2Vo+gjUPzk/0pARF6/cvUq8P39VjwZ7m7NgRdL28FQcfLn2HriwmYtsHI2XssCDv1
AYFS02n8x1wE9h24l6Nq05eqavAQ6rAmdkdLUTV0dT/ctEYQbMyUffiaE1y4ErQvbtDepQ8f6r2L
eM9JzcKq0D/iZnNtB/vXHVB1ufP8bO8nvXPunCrn+VqQAjWEDkQHZYNzOtvOWd35UWsdoq57vvRT
Q6Ih/16G5bwv+M8i8M0Ij5/EvhNWsnKXWVW/61QLLnTy6up4eUkDrYwEVtZmWLKNg+wjKHh1vVdF
vM4xAnagIqmiXyD10fbPGAb4t/hLeJfL34qqQdXJIE229RSnKA+C/bPSIV/hb9M+4jHXPiYpOS+7
NmF8DVPL28wFnsmvdaozT8Fukw+odaii6qfGdil7D5sA82Xs3+YTIu52tYCLbeB6fmtX8s9L0Hu3
A5sGKPAoLUGm+qthsSxvMEJAjtNJRdVu0S5HcwKZwcZooo2a4ZdbNa3qrVpCFET4oWGNNOuYR2G+
iSVmXeAJ36XBCco0QbbBwS29Hgp9cynDQvVPl15TEKFg4cZff2lx1KBqGY/qOcdveIJsw3P2K3Yb
arczrEL2V1ycrNawYSbrh6CPaRyzsU5OCTxX1OetY1rk24gY5z71oFXNdeMcydm6+8genjRrgGWN
KvLKmmW35QA1fc6IIsA/nd7NCE0EviHdts3lpb502/lSPxTmL/Wq/wyc5NLfznvtDldFJFlG5JOG
pjm3i7tunnE87uopOc6L9+7gYS1gYKC3FYvZrsXBZc8vKt6o1ghp1lPoZjyglrFNObkPupbs+6Uv
1gf+0Y/CNyRM50fhSmslWlR70IJbodhtfbGMHnuMSCbImdtQXE1hrvI0yM4yqfNnHJfuG9TEP4BZ
lVs3EhoCa0H9EcBkJn5UQ/bDo52EP66JxR0UzfYO6WoMhBpMgAa/vVRFboxAEZn89s5oNWJpBfBs
1Vn1UQ2qqC61B489jHDkieJF8+XaUd1pi6RzNXy7Tq+q1STXuiFOPvfeRz5W87a1RGRsm9mFtKhx
XNtgRNqsWUcF26ilyUmz5jT2Fqt4EaT5lgBSsfovo8BSpUcrsDaXSdR8l052Jj8ZmtXuUytNzteL
W4GiHqb1tQZ5pOSMjiVeCXPivBCSjA6q7tpF3Ynan9ehYWiba4Mx+QwjahrtHFnAO1xe7FKpbqsW
ZAfqTRsrt3/9KyyPUFxf91/8NhuOUTjJY6B7f15UnSqqhmvxly5po+WrX8o/p9Hm0F6H2GqtVet1
8P93Lm95Ya2r4z2ezQekPeZdMnrxql0ktDqU/ZEC8OtNrQXWbRkHSG8pqa0M0ai7jPzOenISgr1h
O+m4XDJGr/hQptm8VV2QH0hQVsKAKYpqZz/mnsfusdU+hsE4wJxDjVuPR5Jfi3b5Ut/MzQ8rQ6kj
SWPzXHf2UcT9dtDkMRVO9TUufMFT0tJek9RuNqPQhgdXd5Kdh7bGrY/1xLrPpxprOxPx+677Uggv
fbVqzXuoIBKXyL29huRjXqroqJrUBekHIM26wDeQ3uwrHoWwV3jufmvwCn7JLJPnp6WtVcnBzOjF
G/mR+Vm/mdhrbzxr5WpJ9hzFvXzOxiLd+EXY7fLClc96VaV3rIBvqlFdxij87LNbPKkSchzeTthw
N1OdsNCayfxlssCL/5xsFnm/IxB8N/UdCb+5Yg+ziPhIFLLBnCxFlE9uvM7cNTlqQEmiDTyE/3Li
UcY4Ri4QdnbAl14bGlF/webFQ2KZKIBWxGSZxuxBIa1AGd43XZE9KBDW0iaWkmqL0vRe6Lm+mjp2
HZ7T1aQLM30FVr9+8iq7emIvDVminMudKqoGq4InnKbeWVUJR7Yns/NeLv2XQZG22KVGHHrySab5
erC7r2kQ9beqC5kM/76b3fV1gKF3a51F8iQMe5V5bIKzOpEOUsF5eAgK7T5tI43DEsDPM5Zl8lwM
gvy/nkNaCZHy3FkenAU8itpdGBoWb2Io1o0TkyJbHqa5maFtnGL7s5TURTVWS49rt/++bpK48I0C
cm+m3VSujzohZ2ofuZGbKS3823GMm3s8Spo1Lq3Ft/+5R8Ec4+9z9EaDJ4lVRfsmy7tnMWnvIX/j
qVpKbdnH+3kYjbWm2eLZqsbuOcvfTTvPnlSNg8cITobOsFVtyRR4Z3tEJykS3WOemsCaG/vM2RRn
7kLKrwOP7NjR0vfOC6ytCKzkUGW6e+5ZDNzBD29bHnMtdF1uxznQbvwaACSu7z5ymDNmS3Nnvk5I
L12KpnTN116G3i/Fa6vq/E9jS2J/ezRvi9nsTuoS6Cgf8NCtkHL8q07d6T2KF4SCQ7Ig5QLwnAps
dXWUJTeXyn5Bk6a9ty9caz7ONerYSpS9xwGJZ5L3Io1Z20+yB6pfmsmH3lhrRD/jrwAngYMl/qvp
pVgk1mBwMomwq5WcnUEzzxkKMpCb+Jmciqi+uTS6aecd3Ej/FENpINUTvlWCJSJw534nMbDZVMFs
vTSxLW5Jf8iVKpqIgz8kIsOkp9X6tWV9Msy6f1ZtLQILmdbEZ1Uy6qle++c5YSl/QAPHv50yLVsD
AMBeZHKnO9nM1hq7pfirZ3lbdkrOJ9nVqIqYKGS5kxa/1Ysh2NJBjcwWY5J2RNFJjWRrnXydG2db
Tp7zaRiGeiezmzhC+nsGMdx+Txp8DqfO0N5cOXxtnTa7VyXdfBN9p78CqesfSa7d5XmF83cfksk0
82itimY5FDugwO4NOL33An78oWndcgZlr837GtS1mRMa0peLE49oTv28GwuUMjgMDFvVoC5GnbuX
fh6CH7eIhq2v43NBEgX7o16gABHGW6/ERWv0e07G7ZSdg143WTFz4wml5mGd1cLnTZ+jlfBaGzku
a1zXflTdun3T+JfbIqyrW8N3CEF7NYqM2rfeQp2bgFuF1dAIDHziKVVZA7Y4fTc8m+HiGV7Y6bc8
DNeEHvs/ilQ+2IhRfcwTPxjbauqHLsjqvRxcYoRGYZ6ttNE3sUHCHs3uL2rQ5B9qVIh+eM5QrGK9
bF9LidF664Vy1UY4gJMflCiK8psTk93uu8ztX4hJLF5jYNtVa1vFEUke+5tq9KooeOaNUU3qgt35
G/7dwZ0qWa7w15Y/gDhbpka6+B/nUo2NNvu/z5VgeGJbRnBnL4PVXKn5EuWFvVFhN+n0Oe5GSfdn
vO6Xshw1f130KA6JZW/dmWh/zOjB7NGKcF5yI/W2jSyzm27Za8u0RfpWYwWWS1EfrflM1Jq8LyXN
qM3nMXtUA9VknlMfcPAYeObRjkFQA1urCG7VXLo1/vMrRa91lPDosaLwconMzgE6GmfJtpeiX6mW
QDZ/NqvipY9eCOMAzuNwHZzWnCwi9INWxmSxjLZg3G5NF28zYKzkAnPW16UqXGTP9diYEmyZuL30
LhLAtZqRHmck8nTf+HD0GJhx14fbIaqmz9aM9tRf1X2D0q6q1r1/rP6tt5qkXGJ6v/VW1XGafg8q
tI1H3Zd7Tk7OLkON/sWeom/SbadviIQ8aQgQvdlm6kCucnSYmy3Hn36eV6oHMovbQQawOcO4BtDe
f7JSY1xbZODv2E2ivKprXXWnyj248WHRhQqGb2ytse2q7D/KqD7jK+N/DGaL21FDVNsjnrpr0dk5
eqLXTlIG5s1cDeIFYfMBXTkxfqtaa1l47D8IDO1QHV71ZTC/SIAt6JPoYLyWd81pgXv8Qz0eaned
XesvkY8W7OA4f/ZPMIq69r/WL/3l0j/06K/mV2/o7/2vrxsxz9/6q7/n9/7/ML/6+9vl7/em6mYk
gfJiBc6P2OqHbz0q0HOW4w/jr2DSJQj+O+WekIH5Df/072Nqe0dEbiUbTsfZox6UbkM/nD6j14YU
W6t98kw0j5ulHvPi6TOKPGv7Z30J0e5Sv/SffVvuiZ50qwLDlVthZ227ygvNvW0Gy8PAQ5ob1aIu
quFaVHetsBjyt+Yq7Y99PI77a/1kDA6Rslh/xtYZXaYiMz9qKV59sqp/oLdbaB56Y/087Ec8atYj
MizbvA5apP244KfVnlRR3amLNpAuj+xOoITCI0mDolXP3Z26ZHXQ3SXLRRVDZ3TWSLx0m2tda/fE
sVU50uZ0a9nRvFLj1BDVMNWoysLpbJH39/QPOVtYvbXRa+U7yUkOnnGpn1IkTsbcxU5Tx5GEs4F9
lgPyL1leHBuvx0U9B821C0qMu9Fu104EeuHNeVCRZ2vRvyvn5zHheBNUHLe86Rl3kPnZx7sASqnE
fHGpg3YzYezKhiNxofm55gPktum5GwMkcIFloHwctM06Gn0YBbl5Vq1usvCsQIndGFY8P/cIcS2n
YTaT3drSreA9jadPBrqEf+TZg4eSYbRyXfAR88ITRFb/ps/Zt5gVsAOp959NGG7DDue5+IwE1HLE
tAasfFHiGve6F4MMMBB205v6qEojoZF7ddfcC9mMl3uNZ+zGMXPesxEgEBx+WENFBPW8gZl415b1
WO1aObFlRlBvTXJyvHOgbZVoQaH0Y8mvoajWYz3Z6N3W2k2kF8kxM4b5STgpkrMIy+1H3Qlu/C4W
W3/EMdbQovGtyxbBx66MD2baj2+TnxorDoAlPgy0zk3GEwUDPLtIRlxKGp4YPy+YQP5Z5HyUHrWg
QY8eLaAzNCj5Krx+zV6ErElqsGxkEZ44SxGePaJ3styko8U/yfIWdc0KLDEh+Bu3FuZ7rS0e4iIL
7km4tbc26BK8oTQJXzKOt0zerZoOdkTp++ajurC5v7d0AynDCO2ySz2yA7ZWPwiQ249VDjElMWdk
t/8aYifNQNwwfr9WzYh07nWLgPZ1GvKkGNvwZLwMFQhTrvO5LzdGiBFyCxjnLptN6xNS/E2kd58q
x4zOPmKeK1WtZyYOGrb7bqBqSb7f32LBDm4qI6C40cwFrqyXhzZrA23Tpy1npKq0t7M0ins/i8rL
pcDqBNtkJLBdoCjnCmTlTrfwYXNEP90XkXRh3xjeZySat7UdVT+qoXuvWmN8sz19uNHMVJxweBtO
VVc1m8HsuxfZFOGGFHmyF0YyvxFfAEYTtZAvBmN6i/3+swbWBJogJT1y2N8Uw7NddvaLDnaKj3d+
K3HmeYjn4El1apavDJwHY+UlKC2bZb/T9DHbNjb6fXBfxldLBieN5+4X10cH0xoB5yQJrpNQMtGl
G4fuSzNBoau83H8cURa7HQxwABNI7S8NwTcr8OpPKO/n+8iLkp3onO5jSRmpDrj0ooE7lfLYStN8
NpPmrSfuuouIBezbRfi1CwzjZUEcbbPWS46Y/kKCRMxqjdmX+XXU/mhMbfoOoJTVD774Uxx4yd6q
E2vvi1B/7CK0vREem7+DH0JAS/vWRn4O7kaYD5GHbbWQHpazQB3KSqS3waIgrS7hNOsnsD/Fdlqg
Fde6y52PyLTf8YW6tDhLx9jgLfYsm0rv5zy8Ny5GqNirNXU5HqPZI7T491tVVhfTtsejDo3kv3bS
O00n7RwN49FJG2YBwBiDEUIqQQdkZiWGPEdt4jzW7Sgf0uBLalvYqudFXJ6iKXxSbV7QOY9xLfV9
W4JJHaAUpOvMie0bWbkGOaylHKEyu2ZprpB9o3tgo/FY+7uiQeVvqk1jP7ekpCGze+yDDTI+Ygb/
jYGl7B+ESID968NZlRC87R9q1yfCXGbmjapTl0VPAa8C44yRCVOpui403wtD646XHs67WURHIhQz
WqIS7lYF1gLvmAX/2JjeI9n79D7XA0xmYv+xsBrvsSyc7oindrJSxcgbzXvcFAnhSX/+IozhOJog
XbQgm/edZttbNh36BwBE5E+1gxi1RyJP8nH0muzoO2awisLoD7vOli3f4mHtPLsNe5OOvNlqREH5
1czSfCPCRvD6OUYAoATvPMGGxfOgrOtF69/2sS7I2FbyPlzsCpCInZ77HpTgZGvFexRh2+x5CNW5
LuoC8Lwf61BkX3Hxi1aysDH2GJBUy3xhYgaRAs3wZPGCXCxeWH3qPfYE/m6mEfghtHFj2zUCNgbA
g71bmtatZNN7iCRvo68va4Tudnt7HrI76N8sRe6Y3WO1yGORU8DjtJiZNFE9P2NvphMewZBt9HwH
7ZXReMc/IYNxyI/aQ8i2i73mu61Ph7pcRPhDB8ZwP2NxUMTTypWG9zq72OMmfcuhOmphSJvZJhBR
+w4CCWcIq0J82PLa9zpfcRaK3ifdrU5IieRr1Sv34HxbuY/tyDIIyZeNn5fIoppCnh0Rtvym3RYr
1EZ78+MAUmRAdKIy5bMTaWt9OsXOWeZ1gmfNWB5NLJS+WXX53dGd9EM3gC8mqY+vrOGSd83zGaCs
i9RFEbVnZddjItrvuX5TWyt9EPLeX2hkikmrGLdgMSVy+PLJX+i4qmrIItRZcmkeAz+vn2e4i0dM
puWqaTO5H8HEbbFH0u+zLknQrzDOqgRSFmDKckG5sNtl6BPzhIzs9KaxBnOl1YX7hByLuZpGN/ws
++YeFwg/WvGodRdBW171LikzmCNNmWxLq+JJOViZBjgqx9PVTD2IGZ13R5jKmjcRhCv2if3pUmxk
aG47B0Emn7Q0H0Oabv3M0PWjngl8tpAZXeVm2NypS7Ekb1re+fFSmZV71Gvsk2rUCxv1EWJkN42D
mUfugwrp7Cg951axdTWk7ydwYPyMK/shlYH1EFeyOUMwRNX1ryqx3HUoTIbj5N1e68dMs9eukPXW
SLIInWgMO/eX6VgRwe5MzmUqNTGWo/1JtMMfhpjR1h/j6kdxFoPf/dAyp1/ZfjM9++0c8C+1hyMn
22AzdNVXdgAuLhqkkKVexmTCoNip4rXhUiR5lQWivPtb/Wj3+iZFV3ujul0vVUUIwy4fVI3tF7W/
GSejX5t2UN6M4VE3I/mkLrHPWxuaUj+oIkrlBoq/KPGMQj5pfAufkLksd5Hv4y6/jFJ1qGnCXjfS
4Kj6DR3El2wOt5cBS7fKjMutmMNpo0YNrS2f2lZ/w5K0Oqmq0cdrVor0rAaB3atwG4n3NRmKszEQ
iJsMnCutdiAYiyw/q6f5oUVFtLVdKzoSVjaejBl5V9Vj9MRXolv6s9D99tA6YtiGHV7BepUeRFU7
FiYvZnhuOvj+feCcUCVBwhUvgY1jLyJVWBNukIFtD8Qt/XeXh0tSe/ZbnBjpaQCDtq5D13+3YsFS
qLcpp+zKeXNC7E8KP153FYh5w/Czgygs4wQ+LdmlaTrcV11X36A2qj8RrXfXthDpW9MkBvoyBbr0
7vRZwxDim5Dpoc4si2ebP+2ScA7hlXDpYxbnoJxMTjdE490QYf18+gid3F93czDfNpn0XpPcvYnr
mXr0V3bGjG6qU1rjR2kSlZbIuoZEInAht0iBLMOnClhYXI/1fV/P7WMYD1/U8No33U3hIMtukr3O
kuKOYLN1CAKg5n09yrPleeVNjNvui9MYDhTWMvkiXNyj1ZGnHQ6JHNw/EDl4ddys+kiqqlnrwjCf
ynGKtmrGgaPHZUYP3dazVgyYT41u9dKMowO030i+OLG8MzOTQxQzlqAqvhtkvKZvi/eMZcb+h5tY
fB6Da52sIraf4wEYxpB7H4MFlEVDfeBgoyL9rEc5p0gECuZaLzH0Ki8ouqi0+1tWjn6tUHSgWvv1
VH4N/SbBgCr0163RmvsooDjIHLGkYcA1mXgNGOrO3iUaFuGqdcw4ocVAsteq1WogtXtQC/H2c261
wPQ3aBZHX/P4hoe/8bXpjQ7TrkI/OYnI7yfNLheq2viyIMzqyjy0wp1eOevXx8hM4xsFLPu9Plnq
FRDt9/qa/cI/1av+2li3ZCQLZ6/nabQtAiPGgt5KX2Npabs+Q//AC9PsdTC1+uiamF+q1srINc4d
E0+kpTUITNzUx/xuNpYkTie+KriHrcn8OAzIFFzRH6qOfCfp+J/oD22086OqUwAR1SAc8gICcKhn
IXQc4NB2588WaWQtNT8an5VdmC6WJ/VHh+P1W7sI6BMEROFs6Zr/cLJtX4FqVJECe+rts7ozlzsE
/e9Hbc6PqupaX5Vutxt+jlINJMT/HBp2zi+jzHj+3s7C3puGkd73ReZtKug+G6dGZV3VqUsEtWFv
1gGuVpB47kUreza4cP/gedlrOWeSf+HPIbiD7YKm928v/dRcYQhpsluIK79UanrobrwZvEPviETb
SLtq9y1Ct6s8EDGGm8srZLyCmlvNcxm9vIJdS29ThAZxJ6sPHt3ZgGlnjO33wPpRV+n41alLa83b
UNyTWnaOMQZhWxO73fvYyBw80oR3oxUBJ0tDlm+uLmHnNGa/H5di6bRIL2d+e1StiDlIoEzxcJr0
pHxz+uJzkA7uGU53+WanHOX5VR27mK+NnvOqYtbrDzB8yBvFdnpOtaB4hjl0r+odv6pAaEAannFU
+vCGejMFbvmG7bt9Ww/Jn8PDAomxBBX1s+Xm/zg8AtTy4c7VZTgi7PZt5AXm2iss0BhWEq6zgGhP
Zk2cBfw+/ST69wBRo9euFdpDlJNIL/z0U2/F/pEQT4enTZ19Gjm1bnVPgJbiM1kFmit25hTiMGe1
8XnscGcf0YfeiwmLJC2a5KaLa+dtTtw/6hx3iiZ/hJrMFnshYcDXWKVudfYtezwpp13lx7tU8X3H
jsP5y6L3Z1Xb4Fk4FGkIhLXtD23ePKWoU+s7OAHdL0W8Y/oDVlFPTa9X5zhrYRiGQbGxbBsFxOVS
FP3nHLmUwyQbjAOnLi3uDRTH16nn9VtVVP30paGYTJKIrVVeJmjHdhNYOSg8aU0vY0gUIbXEOw6E
DRnyydmARloCCghuo8md34081N6cLl9lTta925arH8PR19ZqVBSZ/bpwsIlWrfr7hLzfO4GW5FTk
OKnB8e7YvafFZhJhfRSJ7m4Ia8ZbmfMER2NAuvAYOYF59uW2QqhbAMg9gR8iSiLJ/mexKA7WIpOz
Ye/tr7qh5fmORtma6GP66ncZyCy8Un8UAqRe6H5PgSEQNvbmZ6vEhnYc7ejWduCzIRWR3GgenHun
rfArmgk3k01HH9H5OrAKkxqMkLbENmE3hrV3gLvtnkUSNJtgys331nTu1QvZSbzP4EJiDceDtNZn
oAZVmN6rO1c03zUt9kgE/lbftF2AgT3u4gWhz/2oceCUuiNP0hXDSd31ZfrnnTc42q2eABWnw7X6
b11xRx8urb1cdFXcmsBkRtos6+NiH2BldUmbDXxAd42ZvqvGeoGLVMlqyv38RSW/PM3+wlapvFNN
+AeUGxN/i51qZAuSX+ZqkkA7FiPp5DgzowdM7JwNRk1AmxLY7KouXO6Iu99oukm6GJfCS30TmmIv
yd6uVI/rgDxBWirwxgaU5l+TJAV/ip8g8rO8jKpXozLp25sgw45cNfwyOy9o3yepXj9ylOhfRenf
JZMECbKUfKN41fQkOKuSJ6rvYbFockyFfPVwdMdrsp5PzlKswTOvGtsfgE4wUke0Zm1GgTz2Ypav
mYyndYFP3kGNJeKNtWRqz3s1dtRZsKchtneXv8FAYSSUuCaosT5Jrm1v6flWtQ5Z6AB9XPz1Giw4
28LFQlEO9VvopvtZN73Prq25mxzwA+ShuH6BP/hwqUeVY5Nxnj/pY9k9+bb5RdWreZJJoM4ZdPOD
W8K9lt3sfx5722C17dr7OMmCs2s6LmEIAw3Brhg3YsRWsvHj4QEW5vCgLfT8lsfkrAdAzn7WO6YT
b0hcOuzQ6KEaIsfArKJEgWWpimpdCxB2ne5LzEpuVV1hZ+mKFdPZNIcuBfxtsIu/aQJzOmQkNl+G
an7s2gGfoI5Y4OQJ+eJ6kBFxCDgNS+lSFaNm0qI5q0opfDW8zPPhVhWnMC1vojyetmEGBtHve3db
KuaOHof9ql5uMY/f2q2Mly0Mdf3C7jHA9dabLo0B4Sw4XGPOdkUwH8va0z46llSnYEfO0XqPyCjf
LhCRH10R7DFRq155SIhbFGIXh13q0Qj6NuF6oxvPzlBW8WZ6iJvGuE3YZt9a8GT8ngi5yaK9coax
fSq1MtjHUzruxjSfXgpz/Ebo3/2Wuqwj6CV8qmo73/ogL44E05MHJHCRk3Ez95tfPrn62H/tTCx+
vdDNz4EBKEAIUK+aV9i3aCOIVci+h2WOorqE2WDfLoEZ4P5L5S+3gaq1+qbYkh9G83Fp7xwjWwfL
UZPt/RpDgvBE/Nr2N4OnJ5tE07xNX3TeGQfvnjNPyq8lrpu9tCwPfA0NkSMAjEpnhKTIYr1XlWS0
/EuzE8eQTQJXrkaUuja9gd6JbrnzE965zm4xlsLCa+oKVuPxB+YuLTYN6fwUBRw4EVk5q5IaQPZQ
34zLUVXX6r5gY9uvm1y0D6pLyDPsMFeGu7JQA35ylktkIr4RlVlwUEVLRvk51vcwnh+g3BPWb98c
1BeiFcT5J50/+SOOsgy7pKR61uGu3OgFFgM1qiwHL5zjA6el6JwHCX5IxF6e46jRVvzwu8+yyf+c
0SQH8teMAt2sXTCX+g1WoebeNjI0Ldo2fEeI+UfrWu1DDJMAu8fgTVVPlk54pZiDnb/0qj1r55iJ
8cJpe8b03XT4rKmX6ONuRrDcR5ypxHtZbNT/k/w0jK7FkRc6nVfVcLHz8dci7pbaiiSUuy6mGaOl
wW5PqQbhdDstt3KxAlIXYTQe3iH0qRFA6Vaq8trHQrl359SFvk5Kwo7KGdgwp33ZkahK+U2uHDCa
r5OXm+SBZnjAURXdDG3nv3Xu8g2qPmEsFpyjIfnjUgK0uRfs9jax3VefpqboWFrD8hCFWrLxw1Bu
tQbctRng1FVInlThIHd8Zav3EtGTfgnc2lBgNlmdYf+JEO2jE3nZCmuz+UsPkpQnWJE/mlmWkz6N
YCv+lGpUd0pw8aLKeGnhoM0uN9xe+8l0KNaJW1jrEm++oS+Hh2m55I1PHD2qf/QFGiCqpOqtKIFF
2kzsRdFfvnQL8ra5r5131eta3U1scByzKvbXhqYmgJV6ABjVbOr1hC4N8K5WmX2ph+jGZmk452LE
56qfkqcSLM/adEGhTi0AhiGums+G0b1hepn8KC2yoWbPqhsYu7I3ao6AdnQ0fYGplOb8sKbYeg+a
KSaCU4wv5pCNm7Ju7AeJBMzWFKm4600YJeZgL4TOQW6ueHkZj/3arwMoeiTMyLAMsbhTzQI+KM4w
ww/BAXHXEA5GiqfKsImrHufexUfHAMZVajWx98zE/A2jST7tpDv24PHeYeap7ilxlkMmRbxuxVDt
WaWQXRSpvYmXBVddui6t40s5c9qyXVkCJvm//uN//9//8238z+hH9UAoJarK/yj74qFKyk78+1+u
/6//qC/Vh+///pftGew2yQ8Hlh6YnmPYOu3fvjwlgA7//S/jf/nsjIcQR9uvucHuZixZn9TF8ZFW
NDVxiKp2vNMcyx42RmWMd0aVnkVQdodrX1Wv1+YrX1Ri937I5+I0OsSz0XvBEyXfk0DON6rYG455
22K+w1tOK8iE8N4K05MqDSL0XqC9gze6tFrsLJG8vFcNlTlCrWoqdM18hLpsmd/0nVW/R37iH/w5
7zaqiNZguW79Ij2Ndl2/9xsQ1cV7ZpEMymcjX6tOeiblJiAUerDL5LX0y/Pcje2DYYf1PogquTKs
Cvq4qiwbH7paHJ5UiZBq+9Aa2nRTiiDb+E3RPlSe/PLffy7qff/75+Ij8+n7tmH6nmf+/rlMNWoo
hGa7rx3KOWDqqsd6auXjoFWvyhTeKsEUlbPjbpXFfCr1N9WL00TOYZoTQWSUP+qFM6MujjR6PH2y
H0Dz2kc+curTrD/+7OUskZKfVXrk2qjy6v26jtLxLUe3Yg5JF6gS2GDIKMlb3OX9Uzn7kHnpE2mh
OKeOTVTk4b9/M1zvv3xJPcM3zcDyDdPwLX35Ev/yJTUBPc6So+LXuRXd1rD7YmuzNzwQxsxf06G6
9+1U/1L6BQmW3kmIZ8fpfRzk2ko11L79irZu+AzdOD3KIphusrHBZq/tnjEfxbJyzuMn2aX54VKM
l9SByh/oBGR3vZZiPBPnPRzMny0qxzCh554NWJVdMw7qztQs7+46Vo26TvpLZ8ar11U9rvXhCJwV
6UC+70A5butyim49mObVpRxb2Fjybu1Uq7t0ufZDIC++jAjUiGtznhalu8Z0PvofVhHTXJaJ37+u
geUZlmN6y+HZt9zfPyGhGwI9c8jdUkua7VDoAe5B6P/4/4+z89iRG8nW8BMRoAuabXqf5Y02hNSS
6L3n09+PkZoudfVAA9xeBMIyW5lFMuKc37gQKgkzcC7FGu0SeVV3KhoXkn6XN292rYdHI+my+1BE
2b2W4P6Z9K65l323ooP54QcFhqTzPNmHuG1K7KJrt7LZjlZ23xe6QxA1aTaj/HDPK0jq5mW3hhLi
IYMBTTk2jaxZDJWCLrMRUy1B1BMideplbGvFyU0KeDC/VRsEh3fR5N15ag3aPcr4xvtE7Lg3rdM0
lPF26I3wmkeJvgY22t9H3BErjBjjJ78jRMUp3XtRih6K2TAp70kQfFNUwOeK7pzQm56e4GI9VKbW
7CaAUYQ52/hOJ9Z5J2twZb5zAZQZ/+7KG0QOoyZ9Md1pcG4LitKHmZmCC/1Y33TQCj3CcKHC3ZjP
gm+TlZfxV8IqEJNtRJZ8tbSXpujx+dUFtN+5FtsTUu2yWk+he+uUTYDm5qH5KWJyv/4SrHY8hwOT
tdsEQJhl4cc70xmVPcnNGAVrpTaWmhNgAQCJ/oQEvndKlKY7Em+GAE9L9lt+xR76tyqg5jVq7NPh
Y07usmlbybalW98i06+3Xt7sQ7UIngO1LVaC2Pspn0zn4pIfXhpzsLtNZ0PJRLzxisk3ZA/NPYbc
5Ee9lnxlZY03mL5E5g+ej0WfA5VzBvKPnUuctQZuJAcB30bXvoLvL7ypWJpVOi5GNcL+ap5sNC5p
1iz8Asa7OU1ur15AS/4qsgwDGs669pZz6qQv6i5VL5EGLA/Z9o2cZ2k/1LEJrnYTO+cxw5p98Kzg
i9vD+ohHwXGjq8WdPaDj5uZG+KXqcohHnpOAjzGVR9JMF7PzvGdiMt3CjQ7kiMaL4lWqv+7wjiSt
CYzMLYurocAbQJIW6+x0Ko+yLwPLidalVlyJVDz3BdoRFSdQf80Rj8AO2M7diEixvy4EmzYlAxch
18klsuYGEUSahH/Nx7UmB0H4hJtlnQQJX2wEtmxtTl6wstkur7VG582NavwFlkN+FF5lXWtbt65j
BJruz28O0/j8XDIMXdVMV1MNU4PBbf7zuTRUXtr4vS2+Dp63NmYfBW0uiLy1HPupCcTtPLBp/+ks
nSFYVaTHf+uTs1vQYcc4V0zURubVsi1rwYCsvDqlJJ8mA2nBpt0Q/U44QlrxpQp47MmiG7IIvwxZ
R1ZBVRHiYZZs+5ULq8jvjnKN7L9NAUL0jJ6Vj6JOramLXGTw2QyMrv/8PcntxD+e34ZlG64jLMfV
dNOR28Tf3rCijHA3Vqziq2JG2dImKrTNywJvUYBM751AwQ5du5fccdoj8WT0C+Z+J0IpUS3EdE0m
xbvzhfm9L6wRn1rOL2wn6oPQB/U1KouF7A88I9wRDS02sqllWISC4HgiameczGCobpcttYINeaOm
l0kE6SbRtR7jhSTc6I7v8OyN7dceeaN4BsV+6k/9pVm0+Rd/jJ11jzHQPkF38TVU8xvAOEKr9NaP
m3n7mhBPlkDfT/Mz+iVg2A2VCB2HY1g5+eOcl1wVWWhuZFMZm/wKK3UXE+8qEF7WYXgHXb6P2rx4
xCCbDEtT/xhHRVv/+ddy/rUf4l1rkwgT/F5CJ43xz7/qqqwNhyxm8LULWpygtfx1smrvPkpL+9Ln
Vb9oRNu/D20AfsB3LdjKjvaMRs4GS+z+XXRDsnVaPdwKM23WdQDSxQBfctTmwiGzdpRNWZN9gdDJ
1dj2IdLj7I79DpIuKrdNiRfyHWKB2MUOPFz6Ui1Onjb2pwKzjOdmFNegiqYrokT5s6uLH+Q7mrNs
BXOQsimC+iibaRv2y8q1+301ryx9jmr+ZNhbORqCG18baVVvfFdPD8EMOQMD2Z66mU9kzdrx7bKp
+/oEag+opeyRYx+zyl5HRtzhtJDVKE21Uf+dh7415/dS3SI/RmzzgfdYsYujmmBKohLCiFWmGnE3
T60bf2d7kDNrd7TPNlJu00KYuX3OK/NS5WLcl/OAHJX9WmPZ/+OHlz/s77epToxSaKptqCaHNe3z
RrhHirrrXd/4Mup+tcqtAkStUPpbEfMHjxqJ+5JXkbXhSBGdrdKx7tMJ4V0bgUXZIg+eXEVnAgfl
CDybSnXr3DPDRVaDqxl7pMxkgVZUdnFsnv1+YypsRvEcd1CdItQyXDq2xPs//1H/61GtC0Plz9lQ
YcIahqF92kLGpigdQ4u0L7bmvdaQms8NT5nfiqFHnQ++o8ZGbrIXKeLSZ1Aj/crMPPeuTPV8E3O8
x0gJDVKR5d6hdELroAKh2XXJNJ29bqg2BdbMd9DP+kVvjM2xCDVi8WZR7wBdgxJKprXjpd7eBL93
kLVCjbpbLfu79t9GP/o+5pFYi//HK+1fN78uXEt3NNMxhDsf3j+90tjATZzZx+pLlKY/suxKeN47
D1FkXcIZyyPxOUJP4xWKR2L10SdrcevoJw2DrduCEo2ahaxG0wwiNspxIy8gJ8sBlGzm6Id3HEla
j7+g3h0KA2UwBmitOP35Bv+WVXWoZ6mmMVn3xEDBHUAY1QH0wA3T66stdUzmPjtstfNtCqivW9OY
p/horizQmh2Rga2zu6pOn3RHmAdpNoQTcXbnq6LZCUR0IWDRlIWcm6fxbW4K3t9ZiDJod74ybPpI
r6H7Oq22aIfyDFLe+RKoCfb0DmA8IiQ2h1jxZja++8Xq7WYJcwF1Ea137qoEMVZ9HkBsiHBwHmRX
kDX+tZg8RDfngWxkj9d4I2bgIsjP7aDO4SEGoql4NQFE/vk2seV98I9ngMWexgXYatsOIETjc2QA
ycpEQ8v2izWAHC/rkOAX7gLrSOntl9L0+pWoa2sXzE2lB8OtGk12lqO8unHvJSo8FkI8ZWwxZfdo
gZ3i5fYNNVD7pdXAfzi5qS7loKtjw+Jxq1DMo05+H/T9E+5E5UWUwj4LP9SXLcrK34C5w6gyxrep
LkD94Zqyz0K/eKqU6lVO6JSsXljt2Nwj9xgfA39K1ok3KF+bcCEn5Hrmrgo3GI9ekbn4xHu8+udL
46f3xDnAemIXY+wGQ8GNTBIvndQi7Of3/L7IHG1VLarvx7mA/vOrr8rM6l4WSKX83icnf6xVoq6+
zfvo0yOUkthT/ONan69f2qCCOE7qZM8fbVu9BHBC3hMDe6G4HLJ9Xiv2Wx+hG1/b710Dhy7p1Aq1
Js96t0vswKEssoHvwJVgMILIGf3QK6Em1Jl112UDmtcJ1FDXLfddQeIPoZCE28TwsYuG7h9Bn6vG
/sjGow9e3Lx5dHSwL3pev7gQBM6T2TiPwNmMde8i7hbiRvw4+lWHzR2+RxHSFUs2LiDMh/Yq5w4T
Dl5JpXiwVpnrayTDqnxKFnL0VuTN0nSj6T7h4HgSg2Zs9b+FUqTeySf5kw+RFYy0py1WzHcfXXLB
p/Wfmp8u18LoW5VCtxZyrZRZ+bheiuXYQS2wNMrtZt31uXEnCq0hwcHHGnNtmPvkqFq4+q3253k5
muEbVyXH5s0Yd0vC3WXVz71no7XM2wCxae3kSoS8HHXm2bJWDD7gFObF5IgmAxLExF4MFLUa3csi
9xrEDLwwXc5omltfI8xpb2czXHie186F2rTwW2L9+rE0slvlok/tso9GfY260bPpuOO9rU71Uuu7
eiubshgyrV30nZPuu6aY7mWflgIPViA9yZbsL0Z3nzvFeP7oakWEfn4b3WWGaO5E9sPTSBXXCY5G
hFrHN2y9fpBv9O9cRTMfBi24NKM9vInSMkDToN6EQ8rvs/qYJw3UysuYFuDyYQwuo9FIy2XiXzyk
zR5cVRkeaz8i2kDKcOt30/Col6NxmvmHjttlJfFJPKDAuYAUZG6XKw5kFF5OWvyo845Al3+857hc
PKpD2q4trdfXsjm6cXifjeVStm4zxlJbmr6ubGEsE2L0iSUg7GVXG8MzjWOod+z++myHTaS9E6bV
13s5IIukB/a5cYUxa1n11ULOliONrZ6DpCgfNBfx7LIR/Tm2He3itQCSAJGW3xIEyFJkHV/zNM22
GXqKO6HmxTPWX/dywpdQ9+1DYNdKiBodvA63Mc+D4wzEnsbhCgU2vUAGWNxmaOxkjkpsnj5myGl+
keGiZjUgk03VYbNcOUQRAqzJBzHM31lSHTUfEfkgpZlYjbfPst5Yo9ZQoqxJQMcevPSbgYBOGVvD
d4yKABZjqfnQTT7yOGlj7bxIHXn2OvZtSsI951r2XxZJZcmuuMuydNzzPk5RrHhtYXph0jcgAFjn
vwp3bn70FanJzzgTLTcg3NxFQC73Dau+pVQOSCsb3T0VIGZU5vY1UHktS8WAaUwe7LTUT0XPtzwV
PYrPqDZ+mZyZsqQpwyVVCemZmInoJodUkN/LotHKL/CGQB8Fbg6Xpm3foeZaSVZ+mQD5b716Kray
meiHYvCAhw1juZtGs97IxUhCLnN4bq+9oiDv5MXjWvYHdbhrIk08F5PaHZLeFCt5Ga2yL2pCuNDL
eqQDWnQnE2GZsAW94d3ExnhR2tKgaBrvMXL/Ivs1H+w2+G5pbDC8xcMxmKfrjaLuXAz71nJWoYqr
WVukfEFAnw2rUFDs7If3UTRIAJSLGL+1ZR874tlSW3sxNPX01vh1jNtTOH4VkQ9vvdK/G1G2I03i
A8JUfuZwIyMCOteSE3uwIM296fO0+hH76b0ydMb95IcZjGkx3GXA5pcQJrxNHOuztq/SertRb3L2
ekNQr70oWVToJ15doWTewtBgCFZ8pZs481HJj971QHU5YZWVcvZ6TTkPNjpgsV4eZddHv6ypvdfz
j2LD+WnADAxlPfFh22qwcOia4quThMj2mIr3PGZGAqLZVe7cvPDvOeE4CwMKB5lY+iy/zy5CD+5J
UZ4i1eiPxqCZV7XxxRW/kHiWZVvLLlmkAG2waRnaA6lIItgtWwZX1YLnPgZwC/QlBkXShs8oddjX
uCt5XjFoefHw6Bs/8jIMnwtVr1bOmOJ55A7NeZiLQo+Qd8iqneplzVl1bIq5JgfltNI0iqWAxLeW
fZ/mlcmA7aX1BGlHO1W6Oh17Ny0x0Kmjp2kgDe4DvvgR4pvRmN6PTgThwkN6inyrP619EGO3RRD4
yk2UaAsBVPpo6wjHajDSOgQrjW6nmM3drYmqvHkaa9RhFvbahG/33GQYGFQFt0kk0uq5hCi4xhgs
2Dq+VT5nBnKWPNVt3GJo6qWJkaiTI3o5N0PbtncBWtJL2XTarjywwYxuTRQV3SO8RPBH8+R0stSz
XvjfE/3Jiyf1K1DwvyIgmu9DXXoLvxL2U1Lp9Sp3rOAe9l++ifpBPQ9KORDkH9VDMvIjJVaBxAp+
PktL1ds7GLbxTuW/vaWNzQVSnlj51ahxyO6+a1rQ/+TWUKok+Rmxs1vEWCO8lOEYrKsCiPBPJ9PT
VWwl3AFqZLmnvtR32CxyAxSm9ZKVmXEovHG8m1tlU/BN+UH2DAo4WSiaMSFiqqbPtm8CifaV6iBH
XS1DcxFdeyDxjOrd0KNy504b2SRrHG17AnrraczSZ/SozEXaKvHJzevgquvaTx6G3WsYpPmugGez
thCmfPVzVyPsV6iosjDqdsFJD5r8ocl4gggfYZu52y7N6gibWT5Qu9cGvdt1MdTqVo7yx4LKfVIl
4LO4ZN+vKmBKLyYyele7N3/7XEiB6VquMdpho2PPaKld/YDjWA40ucSyK7bCi4/U4sqp0voVufRX
mEn8fUb9koy3+82ZPIBa8yIB92Q7BAKr8HlR4IDUMrA1fp2C5LbIcvqlUxXON79PEaiwo/rBnz8p
1YPfPwkQXP2aVf6rpfjKj7TsfvskWL27SbEWPEsFKNE5GS9T9LKo0mbzPw55c6wjl8n6W1aeNJpu
qhaBMwBI/47ztJlXBIoKn8KOAgPhzzY+6lWmv6R69D75UX1F+E9/CYwYBGtdPQ0lW59+9FZyElxs
bI2BWt+WBM14iExQRbI5Aya3qNAZ/HBcwhmUfoU2ibGTV0QiEpRFEZOkm0fHMLrGWNDcaZzKD0R/
wkuee9kuSPBZYLeG8IeYwpPvJvkiiDhS5uEAuzQdcMZKrCc5wx9e0XzrHuV4gO0In91cZCvUeBWl
o5ocRjd4cWrXQjDF4DSuWluvMpQZSOic4JZCD5qbtZJFuziOIvBGNN2kHJDXdO2dbJqNBTO0aPRj
4IyPPIhfdMfKHuy4yx5ijhwgMclkdAX3wtKPuHnDLD3KURAj7fnPv6BmfM48zJlQ11UFsRoLlpD4
FM6KbJ4mZe30nPCGcUuAcDLI3k48GL0UcawGM+3o3ArVPFpVxh8V/1aIdh6JZmsUd172TVed6KGo
8vihxMR678SiIY0YQSx30RJVESbe1mqorMe86N7UjhdzmxrN1a8d1FaKaZ8oevc2df20mwQwzgBx
uLfSQHljIgR2sUwccsCH35ZDD2n2Ts2t089XK1oYsq5jlecee5KXEXi2XF4XU34oyKJjwMW0coZT
ZGZanVLQp6/Or8903To+Om5mLuUsXyDop/F0PMproIlEUnNcKU40LAcigXc6CnN3BeYLPo+3y0eX
K8DEGAOibbJPFh5WPBsTdd3bUuSctZNZWq8qJronH3/FXW6k6L3NtY++/1b78zw7cn9dz/279ukq
ceiKLdBpcq3qfd0p3jYKwnDJAW2aT2nTvZYGyUa0Xb766PO1dlp1rWas5TI50Jl6uTRTu9t+9NnC
QTBt1MuN6Kfv4MCRx6w1wZ3nq3thEMaaRI9SdR06D+i/50srC9p3vRNP4McCQDjKmg4ITKpTXoyy
q7/8+e/7Xwl/w+CMQFrNgoVO2FaO/5YwyiwOOaHeBO8I1YTxwbJ3tZE9QfBqflhOuxVjrX1RfUcs
A902riWa+vsqmKwtZP/8lKN+v8gBDi5AWPFHPhcKsv4rKwYJKpt63Vz+/L9sfM6aGLYrbIPgpmU4
pmOKT4EzS1P9MCAr9WUah1XkTjUQEQozKfB8tu1mxzE5XvSq96tPHWwsvvGzW+ip2b3bWX2E2gfc
XINiRRoB8lSa9u8+eP1FKlL13KMZ9qiM6dVK1f69qPiBdCxldmmwgjZd+Jl+HpuK0OZg4q+dJ7zk
LdfRsE1kRNZkISeCVOjxrQrz/wHVMJxPDyb+4Y5tIaJs2SZZUfKM/0wewaIHiZHN9gMWD0yRlPmJ
/Iw/G3lTteci1f385BVwzglg7z/1y6ac8TFX9iUiR6s1MfH6my/yad5H82Nt7kLcgdUUoQlr9g8G
4ubHQLjvEAeIgdTmiEGD7YuNY9aMzlNggi4HmPN3sgu01rDnSTqhTcugvEivYuNUO6G5Q45ueFCL
skdM405EOZdUOv42/apFtWVeIC+ieGWwAD7hH+VFYJiNlxjrODko6jZee0VvykTJMSFGyJYTGEM8
F7LW1Ga+QGa5XX8ayFK02hdyosWtstQ1hGSrtrCR04unZWCE3ZOdWOOFL+ShTTvUveaiHN5hTMWP
t3GL0Cib5PokxwCx6FnWnPIEzxurbNBy9QMNzwZDPSVa+asm+2QRz6OfJss+OVo3pr0XPuo0/eQX
R9VtCT6Myb3QioK4+H8KOTg5CN5vcnMsjrL9MaxGSBqTNBhI0rr47SqTsjHmN682Fyr4lUhr04sz
v4eB0cTnqcmu/e01DEh+g1lrC05hHp3dfJDgzMgkgqqQF+nKVL0X7UaOyVlhOlV7VFdHNirzu/y/
farWjfvQM399apQO6tIZBJCNdJpQ0MWgMUFy770G8QMrrXCvEDedq2z2+qi86z1RfAMBhlM36Nk1
zZqv+AsbF1TlzYusWZ7JCRCXDKssTI6JEyAcORBxzsdGoi7XsvlRyBUVuq4fXSrJh0WrxcikNL1y
BgiEGJueOZtAtZSz7PsoAssPln4RJgeix/ERDS8cAOeaLGrFG/OFrJK1SjZoo16jNkhOkZ+hgOUU
2drhZ1hVUVGtU2Q2UJVAD5og1wDxrf3plzn6GX2XPdYNcet+1NX1rVm37b2LbZBumF6+FFlF6KUs
OvzomBy4fXvJoulE8Cc5++TwkD0VzsJrTON1GHRr3Yp62spmjjngwpzG+FoGtf9SsWPR3MR8Taax
g7D8j1VWd5dCkmG72UTEBfT6G3fzYQTc9+pZebXNe44/eR4UKFqGD3ICSm/jwg48624I3e4oihwJ
4cEtvoEGnS/gFIqzygBOHREW0u/a0ZwWcgCo2D2Rkua58/wCdRkEZeMM9Hro6Ac5QZRoUisEXToH
P9ViGaee2T31LodWD402Ts7VZibhfB1WCCcCsoohsLFlNnZeqJsvZg00ax6OnBg0t8V5Je0ra+0E
YjjM4GJ4X0jPKYFyLKXi3KCuMhvxLEnM8It4H9RFCi/XbY5D7v8ibOhD9518QnGPB9p4qcqS9BQQ
zPfanNZa2ChX9BbGh9ElrlSAId3FmT486Kgs3rfmSY7JnkqzC9BJgbWUTWIX96ZpWgc8FYN9HRrG
Jla1/G3M6o38Lqyh7ZZBM9WXNClJ4Y1C3L5ehJhXWZZn75rBTY0rj7ofgqF8FBg+yZWZFiOBVgg4
CTVAJcX03bU7jMEXuBq3H0L3ENnrHTQ6Dbw6rmpSZkurQhhB6ZC8zEy0TesSnhzk1tK9VUZZwUno
Vvl7aFT/P3P+/RFcJ6vbat4WfHyE4uvif7yW9X+/lXGmMlRArqZtWO7nt7IQfuOmVjs8m+bkXOOk
vWLfUb5rLf6YHRotW9nMkO2wKp2AWUVmcNm3hCDHfuXlvtLFfD12scwQxIMkqERA4v9TU0zbZZcx
RltZu42W1v9ITSJT8s9j67yzIi1p2RjkAiEyPp95ODvUZQGG+smseoQ3Ud1VK0Pb2SZinLL20ef+
lz45z82vuIYuRiUlK4VmTLIPCU4fuqkk8pi43qHTi/2YTZGx1QbP3owtb55bG3eaDXrGaKIMyXvX
NsnKqCv7ULoIior6MbKVhF2Zle3DIEx5PNOMxu477ovaHVQmA9Jf+F3OIgKQrg0HJzPZrLwnG0jL
awGsctPVTmVdkiEr0ZoLi1e9Zf9RBw3+j3MzLPKVb3jVk59O5j33H3u+GaAz2jgv5S6OmwEnPSf2
km2AktO1J8t7sr1hI1tj3LpXWataR0VlDD+92EZ+eiE7FSt9R0HL239MluuJUm3UeeltrlybtLyN
ZWc34Doe+gYsWUPztn6oluxV+uKVELANEqBIDvJfErnuA5lLk+Bt2D13TUaEl3+RhV/BEk75gOJW
Zov3Ig2/BtGU/hVO0btZ5Sbb/sHjD9QBAYo55NM8IeQ98RyKkkdd7wKZm7dLt6rcQ+ljzC+rjW29
NA3+Jz42VpXWFt7yYyuFQimeC7DjtlNrphsnnMo9+3HniTTxvWGExtdCeDGKib5xMYyguPhlzUto
HmiD6VJwYz27aubv7bDqNmXPA6eO/pLjpJ6D9ZRgSW826uzN4PVrg+3/JUnYV/SaW3zV3egVlleH
rJ8uDiRylZXs51tfRtgDv81aqtu+teutXbjKW4B4jZyQ4B+11nujOqCvHj1lIQGa+YKqb1ZLZ5yc
M+xh41oXHSmZeaD1SPiiZKXc617tHac0LVdWKty7qIfhgi7pS13lNfJlhf8sOBsUvja+drZdnMbK
RD9pzMZXaB7hpgmNDEQ+o2GBsKqC9dNFjlZwnmwze0VlabhU2CZwJGFWHE7TdvQVxJDacHptojZe
qtjfHOUi2/XXLdJtT0rdK3d2hpOs/GB4L3vbDbqVXITpYrJqPMfaI2lWn6sIbZZpnAB21POpKYyM
548mPlG/mmXhVUdCS7835WhYEXKQa5vZXSksfUK6KblH1yTxLwLvEPqd+FXl1dfN/tSld9CgcSvr
f43JFYon1kZsqWBC9nHmeeKtHOoKyQ4E5wCqErKPSdB0urVP8lmazitUfKXs6FiMnniMJ+fh1p+4
FlE3kMROM3j37KZ/yP6aLckyrREEgLSU3KVN0SyCGWqijNi1pIFjXq2p7C/gZPGDiJDV7VqANYjz
ru2ssQ+3Kn419kG2PZIxW2w30cjhJYsYjnnORmQs6xKrnltfWVrnUJ2Uw2/gmrnP1+5HIO0eDwu2
r6Dcuij8VvX+gx154Y+uL7c4FefBoki/pRiER4uivXIyFsEijyMULfzpRz16V6ty+m+473yfqlx7
1ydzQBUMgbuBsPcClXhkdj3bRlIw4QQBgc3lPaR66Gl2DkGuuSonyVptNHhFOU66lH1KBWVmoQRc
I5XXIIMQbtHv/CmHP9Y5PdZjQTDl685Lh4WLzDlc09hfK1ZpXjjjqrBZNW2fuVF7BreFTJwI6kcl
YK/sTFX3BaW4q+eDVlwoKz/ruhu7KZxJTZLZJFlMvp9qx2AC+TPzn5oRawrLSPNFVw02ADQKgn3Q
RAo861w/YiMCmVXn8ncoqHUHP6jftNmfTRbuzCRu/fSMQbxylF1yqhUgCumhc7r6mGsHOA9qItgl
USVWuj76Vz1tJtyrrBFnusQ8N5HarXU3z57wxdLh3hr+N2MAAlOzh150cbGKkfX5Kx/iWYFPM5/d
EPFDeaXK135dKZ8NWg1L0beWUokzoa1chMHZmRsJ29Bz2k8Jwm59GW5qW5l9ERixEzOCh4g/5xIk
JFGTqNlRSU/DXIu0Mj35RdXschwIb7Xg775Po7lf92sVKj/oAPXgEhuFfTNXA0tVD4qgkE1ZCMPJ
rPVtEsqGQsdog6lObGnLXCvCuw7pzcQxklcgP/rBMdt6pVtQndHLQBksIDoAXS29cxIDH9Z5AD20
YtW7rXMo/cB9qZJ2mVjmgEcKFIms78aNbIL72uMkJ57w9olIF0MAS1DfbvFz5atm952HtfcF0/Zw
meazQJliVJssCbMTsrxgmZHd3ZaT391r7jQugwD2upqQfDDmCJM/x5qaPjT3Tla9fnTJmlP25iqc
3QxVDH+0OHVOOJI7HPrhzaE0J5b63JR9spgKdi4LOIdYRDqI86EYdF8RAFtq5MMQ0i2QUpDtaW4P
tQ+KSbZ5i/+n7afVq6lmaH5l6psKfjit1OwnB0REOzPBeQmgQRCb1gNYYWsTOEV4tOzUP7fOnHBS
muq5zTPUL1D2/dF+S5I4/5npYEirSneeFR57AAeS5uz3lX7I7TTeJmVbPnDqROIjLZNvHYabcpXW
FVd/5GkFcM9b8mjd/jnyp4t/0pPIEpqurauEhV0hDJU/p3/GvIhRBp2jFt5fIp/lDybDP6bE+uDA
/NRrv/6WxtP6TbTIXEcYrC/j8DzqWONpNbRiRWjhtdWHPU5IWP6VnsGOLL+EUVXvW3dl2EW4TYs8
eAiyhyRurrnhmwdVEcaBaAGGLnmRLMOuBQFjQsrg1GSucnVE9WtIVB4dXA4GLRqfm/ZVMxVz1Yzo
txG3a7bQTwgnGxWUmibA1kI7WDP4xlZhTyEo/aZriGtlxlv0A+SscTflz5jRuSB9UDDWyW/iHOVk
J1XztG1atc+KO2FU5JPAhGsvdmRT0yXESuVoR48EPVD11vv6KkacuLwOOlKIivRRUW1S7iikLjJ8
WjcpyNRV7+FP5QTJ0hNavoHqpm56LzE2k/irNfVs3xFqWdvEx5cCIdMNEfBhaVcFe2/R7r0pTHZw
ccHKTOCGYpEvkOiF0ImHmhLyv1zn5HhigYZzWi4GNZwee0SjIwX3xjHgnQ+9F00RPbbX4JiUNcC7
YjMajr6Ig57UfdyUKxVBNpwf0JJRev1rnCPZ11lZuc58L1soSpmuUl8vHiLQgEAK9DMi1vq5gQsW
a2GLI0OwROFmOAA4do84GCJ8XkMkI2cYPMaQJpfJoBNyxNcNEGJZ7dHhW6GHSTI/avYTOvaINRQL
ayBiEE3tX6laGifgM9/8wNjaAXsmq8yjbOF1Y3kgGu43fnpKDfNliCzj4DeqvYoF8r3sWvxlpLkN
3pFWTY7liVNdeoLMn55KHtJjgOhrCyOjirziMTCLJyGa9CBCUtWeeSR8fUUWy3rj2bsPHMzd8R13
guycG1b0WinJVrP7HlOrsF7mpCPvTcB0XWUuksAG/VAEGMDhoAdTNlp0XdecW+swAYNYz2qeG0x9
z23iTOcgB6Ci2GTFobCdCg+XWRXm2sYeTHEoyuglT73+7I0EZWM0Mxyt8nbtqN87nEcXPJKdPbKl
iELrw6MWVe1FFrqNcuJQZljwBRWgq1I1jsZYA5Uz7FNBNvbag0RZjVaAfL+NDS1g22XvTYtGPful
I16gaS6cIDiWRLEPSqoM+9Ht3lP442dTH8BGG/yMBgDXpW5gLMyJHnAj+MlVVyGQ4E2Ovh3Yya5S
3V6GivGX2pdrPdR5vYzDcFaz9O7/GDuz5bqNLku/Sofv8TcSc0b0XxeYzsSZFCXxBkFRJOZ5xtP3
B9rVVZYr7I5wIGhS0iF5gMyde6/1rQHvIun06GsxyYPHWPXBz6uRIPQyCWhYyEMR27UPRNm3lvjV
0vTpH5Y18eeeAasaVgDdFCZicCwKfzFd0lmTdY4f7WcJXusMAdC6oB/xSTXPiAgqoDMRHRK5FS5V
l+ZhRA53QcC25uAXNB3v7xdZKf50+P/8bkgJB9gqpWD0+auTfEFyrk3c3j8lNTEUjrEjTrp+n5xk
t9Csg78ZMnetDG6IszgfupK/jcOwXI2z3E614Rxa1aaCpol1pFJZzpGSIH8aUjsUSQvlfINtOE7J
NxRJ6k2/JTd5bwukBlN6XY5acRjJhTCDz8M4wYlflTqNXK3JntKxfWRNlUHczCX5WoV56FT9a1oQ
O5gZMMQMK4dhtre7s1GO/LpA4oytpQYink5l2WteYqqTt8aiIznKxtSy/29nWUXQz/YlxohECkHp
lgvZhGAjP+SQJgczHb5r1Qbor6kfaseQZy0W5zlVHiFVZc8595ArHPmjrEHX6euoXlCJGMcqZjmr
lSI7mJHWXbI46HaV7Th+mKtxy92JJ6srgnWGZtpF+XilqcOAwlMSIaA2l6Edh+uiJBzYiuvRg56b
u7nqpHQtxB0of4VpQkpuZr9uH3///ou/7LHcifv9iDrd0Gzb+WWPreF22q0ZVz8rW13upk42hD1F
xuwxZXjsE40ivaHHq+13Z9PWyb3pZP/gjxF/bkB93oOmbWIUp49GKNKv2njYfJUtO1n9RIinfa1X
FIakKdmTgkVtsBXaENj4oaoFTcRv1pjM5oMkGfuQUOORHJRfCTXPzzm6kzGdVnz07HZ//2vS/vKY
7MNSRB08KzozyF8Hp0Kx+wWf7PZT1MUbMWjDFXKHAhxbGSPrBK3yOc3V8u4aZcSBI0t8SlaxBPSA
0QvPtROmpvYDkv94vZAuC0tlVS4FJvxsrVR/niftapvJ0fz7b1v80tvjVwuqW8VJ6WhC7sPDX/QM
Iuf8hRDI/pl2PB9qbr7KcdZ8kvqgakRxe6psC03JNjybSUC3+wRtXH+pneXEXocLluA+du1mvlGm
xqVdKc+9vRZu5gDzh/7vCW4rakdHPKWtUIM1qY8AlVR/6OOLcIA1RGT+WX3pEzhinZZ4631ajc5h
dmiOzUMBmKQkYJM0o52LXXyNlKUK7Rl8ccJw99KitwzaKAJdEqfTlW2tDECYu+LxJcNzrLPebbP1
R2UwDEywEHq5so7BGi92WJtOwsGtnvw+m1rsg6sM41EPk9rs7vV5KDHlF3awEHQVRoaRsYVLyjsz
nmmHbQMGMb31OyMevKih0pPZK066pG9/KIZhXrcFBZmikHcrHJI2W/zvrp2lK82j6AlvmTzNRvox
Uihh8/ksNpf1BLO2OTb9gPyWNsWBLVacgc6mUHbfVJ0cXIgaejcRRFUPycnah1MG51PiIlMiGRPj
1M/xEswwvzxpmdWjBGN+lNP4bsIeLKkCNHEUOMjump7S7hbFDgciFaHpOVqvpNbkx6SdhbtORrrR
Xqg8sy28lazwO91WyGFtgT/Oqkwql1a/cp9W3yqDiT/RDaK8EFBJMVUJP54/oHOXj31tWEdj6jdv
oGermuIOIvyeC4T9rt6G/h92ql8cNL/fygY8CZt+tYRT94uDalQjyXNpRz+tLk0oP6bKzW1FhjmS
nVCo6ciUdppuLMucboxYEIiZxZe6wDPP2hIuxvQ47Ql9WP2eSt6Uv3/StD9rvz6/OxroOHyExvDe
Nn4xdwpVK7qybbL3hTBFUjCI6Z3V+p77pCbmfZ2Pmk3wWMPoxGtot4aF6F19Rpz8Sd5vNkBW2UoO
h16EurD6EI0Cnb50KO9rtZKBuiVauO3HkyqfU97+Qg+M0iQ2r06+Diw5//Dj/GW9sxkumBLBgbA0
+y+AGV2bty1f5vx9TsdbZMPiUUjk7h0KYy9ip/TXsSvuBmho6CQmT2grjjThCG8wWbAVnVTvvhf1
y+KMKGhzW0cEmU2P9vwka+fHGq/NU8zM/5/EIvLXaoZfvK4xidF1RxosJH8+MVoi7cueyIJ3JQZ8
s4FUnGv7y1BklArgS0Nr0RY3UaL6hGeH8RCy2Edow3d2Ic+VsMzT52FqUvVrpV/Q61UnbSYtqx45
7wjyKdwYdaU9zP21LppTRuPwIJx4B5ZgrIGYJs/dvKmuHvUHooHeVpRi3/XcQbgydNdZGXUHesP5
Uzl1tM1YTIdx+fr379wvCrbPG9ExOLw5qqmhdZW/6GW2coScsOTZu1NqfSBzK2YHj7B99869njb5
xVqEFeCVel8VgqLG5aysvXkply7AvQSAeE6u9UXtrswyaeBbi282wfV3uqOcSCyclMF4xuxLGiRm
DR/1Yuq2fTF5NFVgn2Rxe7NV0cuojqzREYcqfK5fInw9l26ERf73Pyv3z1/eb/Q/FC2aw01qCeuX
NaGbS7N34qp6L0xT9VHSzje4gSVB21Nsn1LKzNsyzX10MtW13OJHY0g+onbTvFzVzLAwZHz9eakl
rV3IPcAeTJSV2K2ycczvWXmjU+P034lgXq4U2r3OUAap0t0QqLwAqqA9irvxxuB7uzMADqXcW0dp
xGTaF4pxtzDuu8mr76l9Yp8uSLMkxwGqQSV112wc7K6q/qW1xiBiRq/nhrgQSo6Wf5hUSLukhI3o
Zirs8Y3N1kjf6xjFWeKNhIa4fVztww+OWNuDWVbualgKoSYlqBQMOrdgH6qrYacexaVsibAHCI6W
hm/MHJVnZS1anxHFLfrF+kZbnoZhS48cOWP69Bam7rJqSBmeCg8huOZt+hdKQiSe/fw+WuNFth1Z
Pmw+wMBdhor5bUEZ7W4IWoOMxBO33Dn8ltkRVdxWN9Ts8uJYdXphiFW7Q26YR5FEy3l11o8lHTWm
DpU4R3uia6RV78nYgrqgj+kSGrBcNaR0RC25lANsv4WVPTSpurDI0fBQgfvsrVDD3Dtw02S7RM9c
lqkDKpYVz5bRkWm5J/BqDj03NEN4Y8SlT9b+2pg+GNAPtwXFkAtG5ATrbT4YUZc/I/Q/Rx094nr9
4RRKfMUK3oZLDNW7Q1rnZivsCHrj6sXcLzikXRJam6s4an7AKHrv8IEfRW3eAHY2HoxxXI42NNUZ
Lu2tliKpXMzyrRq7a8OCSj848d1MztYdsFSvF+UDyRH1hx2ztVs39Pbtr5XYLHdl9HCpVO1mMYX2
uIrksDpNfjdzxoR5tg5HliX623MyEyGU4KRFr3e0Ulr/4EmpLZpSBhmVyQXF+3odj7SqNkf2dzH5
Z/9Q0dt/OVXYljB1k83QlgK94S/r8EQyJXedMb5bxMd4ebJSxZX4shw5soZSAd06TssN2YcaWe6N
m8UATywR+wnBjAcr3d7KJTUPRQ5wPjMBj7/Q9bBdMFnylGd7h4qTE9v5FQmRmEFA4bHExdd4M9zc
qmbSXyLL1XRs0vG8Or6IV/D95bxeqf1LXlRHHdHnA4iAmgDBaryGQWKGWS0+Pqk5uEYOZJfoJ3Nh
BgS+LP9e9lPhYx1jFxkTjiG81lymZognRjtgHsAbGqf1ZQaqle95n1XfjY9jpglvm55KJl9w15Ys
UCsQSslWvS8OSiNrmYZDHDFQyvdbOOrSmymb1uvUMu+Grel+P8P87z9R4/pPitxbDVYMMdjwy//+
x1Nd8t//2f/O//szf/4b/3GdvjGRrD+Gv/1Th/f65rV873/9Q3/6l3n1P747/3V4/dP/BNWQDuv9
+N6tD+/9WAz/Sb/b/+T/7xf/1/vnv/K0Nu///u31Z5lWftoPXfo2/PbHl3ZdPk1XzfxvG8v+Cn98
ef8R/v3bE377975/f/8f/tb7az/8+zfFEf9C1m+rNi533cQkSOEBK3D/klT/pXOvA/bgyELDct+j
qrobEl7Z+pfl7DpbQ1NRbYpdWdGTXLp/yfiXpPUjOe86pkM9a/z2n7+BP/h/v791/zMPkKPonysf
k8JYSkvQvxG6pUrp/PLE2SvaegINqlNCZ83blq45w21vzjMjsNOgPo+t2Z1rXWtUb1OZbigEQnj9
/snPr3xelHKdCncQ8x+fXJSk/29f/vzC5+eqccq9ZSwiooBQoCKeOPdTXJ/VGJf77///+4cObXCt
oBdaWZF1LNB4gsUuz7Yoq/PnR5+XMaWH5I5jtsLWJLjP0auzgNHCTrh/OEck9wafH7b7q+RGVqJN
1xvOJqbShVabjudkVk4ty6mnLXEeGE7+TFZX67YlO5SJ2XzAQqXnwUJL/UxJUUzuRkDDrtsTgW1V
l3QTrVv27eoD3abDJLUwT+JXYm7YWpfmSyd0AC25/UYAnKEy87CSG8hvDHEXJYRsEWHdpzFdjrup
sCluB3W6m40kDwoIDN4qoP9CSPRTMFYI6ghIRn8ejF12INIkxZaK4gBN32UY7FAiEPKJdfnW0ERd
lzgLKXoFjunt2o6L9KLo4/1S9IfUGEzPOCzttoXa/CVPpiQszcYdybmBqNqECC6+0qV46oHlBbjj
SD4vNK+sFtsTZcm0Oc293rZwyisNcl356OAZJ54SsPomnG8V7Kum6ZbAjAhxX1V5tU7wj0TpKEd1
rbMg7Xta8aMU4dyxIyu4l3BCZ7W6fVGSh3nIGNVVQYVSwd3doG2kCj/XJ8EMYZx9W+KYTLbWnR1S
yEd7vtJi87HkMHJU087VnPQ2j0YjhIGiuHGKx5KQdl/DouBmiXNt9M1yNAzxoUBA8qtUk+e2aO6g
tbfQVc/m1NnBCrvMWy06F6ptQLPF4BuvmuFXgkibRtkebNl3YdJXgcKQ/pAW8hIP9F6XLi3dkSQU
LW1iL6/hp3K4aemYWD/m/V+x1us8W75VUTsccc1h6ne2lzTS0lBgm/h8ULbHvqiBz2vLHbqMyk3N
GEwoegHPSIy3eLBWd9KxwRY2t02UNUAXKu2wlt2hHyPqLs06CyaTXVlIT1FnTNXk7SxtxNG+RaBM
Hz4oaV0sySAR4CPiiWmBO4PVndUpDU1GKRv7FcKp5YrokdKP7qWWn0x6MpUzTSj0zEctnX4UMGH8
davvh0Gt0FejaxwJPmNZC5uOzj9Eel/kdFWjBn2OwhDVTvuHqptHf11Sj5MGbGfT9DOl50EcjpUF
LCIbCxEstUkqNDBqJc6f6N1WFM7iom7H1jB+ptrYemXOQMuq8VkOMT0HQ03chQYe8J76B3dH5cbj
nAZqajE1iYFbV+2K71iysa+SlpHtp2n3bTJHGPsF8aNWjZKkcaO8Mi5CBUExrDOCTgAiNfu4Y2Kz
r/ZulYYDtFfiQ7rJY8E5HX1id7DUQtLGae5rCLjNugKgAyLSGboWrPs31lYQ3GhW0xBP4v5UGk+l
sF5yOyLnid4ePby2fCESTXgV9kJXRhOu1HC+Bk39PprYFCiTN96OqPKZ2tR+l/dfC26zo60TMBbP
DEG2EftgpV4imdDqLclJkteczHl7SldO6OWw1hwo5TiVYdbx6bZnB9nRNCSp+me7npgMf8vj0fRE
o2dHFpBDsZPcmWhjEq9uccZubt2WB9xFyiGxrcGPVEomqIz6Al1nVI2fhcmaCmZ3TJe7ZUqHm7Uw
Vm/quhjz92O0yPi5t/ExNWu6HDdBoiT3mArKMdyKFVG2RjQFUW3rYSLGcOswFsqcxKpJfaM1Wrml
Gr+Sd9alBsC8nGjmrqIsKyY/Sh6IXFQOWsLKOalIdRheEnUWxH3D3ZjoeNcj2h74LTmb8hykoESW
OOZ4hFcTa2eBmxQMt1LZMUHldh1sc3uyhp0uGRUkrLRzdEk0pt5UkeZMfvo0O+/GwvIyWWtxXGFc
ec1phNz/UiA1bCJ2KkyM30zjQymZYwjFnDzi4k9RncZe3XyA5NPOeYSLFunbESPB01JGmbsokEcr
Uu79rEisO0hoXsZAqs+V6LQJ1s3xJ+TH7Rht+jM8gslfcqG4OXwCH4OkRqy7PRGo4saNIYDLryfb
fuCA40H1gGwsRO/NZl5xCytEHIEyg7dTTldb9mNrdP4dfYA5nXmlpb1MU/uidxktRMEwqx31FVlh
QvZIVv1Y5Py6rCGKvxLl/3Jb4q/zYQ2fs6QFIyZJihUkXlZ5cbK16HtXq/PJSaAvz4k4RSVjElMz
PIOzoVfoW3FUijU6dEVynE0ANDLeyjsF3barmoYbQVgLSrvuaYhbo58M3VkuF3pDjMtJifO7JLtf
l2zy+mdOXHFIPi3iiQ1U0ayvB8zRzJRMsK+9KSnbkfeQDZVvendbJah7GcM8tSV7ETzo6FCQGI4i
mkVjzj/MeNo58qic1p7yP6Mlceq/TgaoYIrsZmxYaNaVpAkUKaphek07+oVh7/VL9VFJS/Gk2XUY
sloE6Gwqcb9CEdqeOguabW4hJcM95lI2YOcQuvEQixSaz4YpMCFfCz1iajVxaOrtM0MV67Cq1g2h
0FNfLAelV8mM6Mj/mtot0NEBeyju0oOFbENRzKM0d510rYV7+cIhNGIuVF4yod7YlUkoe/oNR9N6
bptmOXR5sktzpt8vDBbPeQ8t1NYemNv4ipG3TGPp+jI2WVgH6t7PWs0t27k+QXdXz/V+0RPtpWRL
91XHuV7Gyg7MnEV9ywvCNxvuvES+TElZBiRGHhcgdocoVhfWOpoe5C2aT+pUVW4Srd9JOM+gSEmc
gglOKazOWkD+92uTZqRSG1RfU67oVJll+aDm2RSu4MzijC5V2pjH1sHoaNdtGMmf0coZCRtr76ZS
MFeeHcelnjgCafjBmt+HAGoBT01mGLcs/ZZi6J41y8TLLYM9Sxar27UO6dtrxm26eqDz8Mub/X1F
RygicfA0uB0hJ5un7us3QGJAYtpSwwWd2rDtO4AGKQV0rgE9wOIzECBi68ygqapz/cHKzNhX4DOy
STTtmXwHGm28Zg+//1wO9VziBR85zJrzbar2vq0X4pjv9axaVU+kt1soSNLrWabL2UZ8dlh6ZhBW
Yobzktwuej2fV0PrPPzrLejWAgd623h7kOXZQFwbaoVDP2bYTnr6uCbPMepNX0W04X1+O5ZEFpfT
J7dlSbN5ilpX4LtNsKqes07zKjiF52plXl8qgppQakUInP4J1jQ/7UolHY6Lcr3J3Dwxp51Z9wy3
3mv3uAFSBA43D6C+vbemMgQ5NKdTa1Vea7cZMgkRuaQG4bFMJ1QdaW/74FsbNoaxPSe61p7L6MXo
oy+AnfqwN8rY5yFRdeehHPTuOCfqs67RAieoc0q0+jz3BUPwdSzp9xu7hG0MNnoY4dBZ35xdY9ZX
9uwnaNPpusXbuVZVK7Cd8qVMu/6AUvi8KWN/RmalDCW3VFy9tNNjmTk0t1kvEpKOKvCuh1orzrLV
vyzE4ubkUaetonmg1vYMFj139cx6hSwJdnpXsjKhIGxzjVof2Ra1OY+TiIvnTZKcCRvNo+v2jTow
CaWWXZEehmamVqFiTu9THgG3qJDO5TM5k8nHsBQXMdYwBdSnxtH0Uzzo69nYDxFGrYSJ1Zte4TSd
N9YrAM1atb1K1i1wvyfTGOOgUqnB1Kax/WrJ75UW+Tb6xsB01PaoEKlzjoq69yj6mD9U/Xoq5UO3
Wva52S9z/FbYDrLFCNAkKKxnGH96iWVeyEOSx0dkFLWnxMxjiXnpDzoHN2NO9NAumu9UFNI1SxYb
GwEUfhq3JXnI7crN8eOlghphNKFFkkKz4rpL20fYcsWhHu3potCOW5nTntbxaG8FAtl0eKV6eMaD
mPJY9RdTLp4cMyMsc1AYyXrW8F+4hG+1/piAlhtX85DCyTj25rgEFemyKGMBvCjE/J6A1KSKtQQF
a/nvD7Uxl/daq1WeXCTzy/0u1DqlPVtGDQ+6wJcWxbUI7enFzlpu94aeUqkqnRePxVWxDCwdliJZ
VjRsg+XC0+1klcKJMD5Gg0bBt6bOsZOxX45leuBkdZ1Gc3pe70oT3SLjRjA8evxUr7EVDtmQXEbI
F7gg95IvQ0dpZWUoE/s5Rg7qJfbGgrdyk5jthTD67Iynhj4mrz1CWR3GNSOPgjNz3Uu4FYJ6Qej9
77c5+qLKZeHJAwmnLNVekrypPaLRrmhHXbCCjIHebZeCYYY54+FJiXJE8LSZ5w7tkW+bC1EbMyFY
xXRKjJeyItaFQAjyoJ2PchyJYdovqppQgUWmfg+XmHt0P7tiEv7jUjTj81T3QPwU849PoczYE6Cn
Jvi8RJa9d2ZjlEqq9lmkB5su7tlI+7No4+GM0kcEytC+mvpGlCX0M28BVsONaQ5+SdDPObWM8Vxs
iUM+mFVjA849qzSGMAEwgDOhncLha8pidCbd0jinbWn+/lE+WyhjEQtX7EPMEElLC+JKRWKhjDU1
CRl5wIfHY98aARkyHCuN9k5WcUIAcWsft5Z4vVbK87R/7b8un58rsoJYD2VpArn/kZYR7xnJ0wOz
JTtEqJqf9fReM8qVV4zWN4O2i7eOjnnOULtVQATkTavE8eFTYFtLO/KHVivdqhtIme4chzSg+tss
8oG9QeKsqZPcE6n6zlg50r/j8c94XFCLuUWXcDPDxuYo1p5pQYHs2i/RvkuKhGo3a4ft/HmBj7kd
q1HDd2OVLBs1ZSwA8/PnRdnuW12xTp/b2n99GmNsY/IMraWpntX9so3NE7nthNg7Y0ucuvGKYyEO
4ZXOl83mpsJ70gYbS/ExLusT48X5UllTieusIkipWeCTrFYRymo6xYriRZoMWQNUdpcEoEBSGnef
l1JRf6gjeJPB7j3ALl9aqROIYEVB2kl3zbP0Uncm03BtaA5dr6EHNKGdwRKylRbhG3eeZ4iYSLpc
GFdqZvdugbCH6PjvS/WgZG41DpgsqppmtE2qqDGNqtsXZg8hKbpPqs5+bBpKA9XxmgRNY19FgB9k
yrqaFD+HTjlEcnLOaTMuXmsQJGgtDHatPK+94dMtTB6raccR0BkOBotWx5dOe9nUElaEHL9XqBVc
kixqQu6+9k2muYYWqe5CDNAlV1t+WTEml6yfPZxGy4kQ2vdhLJ4SlYQoc1TXcNERxswcz6KkXh62
lCCiqnqNylK8VW19pinwddVK/aErSPMCjm/4Wqwl5xn1P4en5aZJ25+qdDY/3Tha1siA6BXin55r
kosGzb6e1KEOZQkQvnRmeZU2P8Rc6JfmlqxQ44ETiOZ3dTmHXSp9I2FFJL2HWanGyTduROlt8TjB
P6SeIAFAC7uZQHtOt37XVi1U5q67mgl+vCJV+sGcX9clyV9gfaERHKwgW/QnS1qvztciFvKGXTH2
O5yIT4mpuOUgtdMC6tltkmq9guXXMzKX5sFee3mVILpzs34QDLd0X8alfSAu5owYR/hTk68HW//o
kmo7WWY2H5BMOhxAHCUgLfCp3qDzxSoFRmYby3Xb92ugD9bkJw4RLEqK/rbqvyboxbwEXBxPmUoL
VcY27GI2089NWKGiPANdKI+x2kPlHAWDdDF7cl/+88nakIKMAyKyDBgEn6IWWs93bSFH+lpc1nUk
RAAsmltoG7POvUs77f3bYb8otUNeucnDJ/tQX7cczT03YCFUeElG/CXfF+1ukvMxxvetEKB3lvtl
1bo7TvXz75/SPpuujWZ9GZY2DjV7as6fF3X/CLJIWA9IRtJ9x2mTuz6t19Pn13V2+nPP8awgnJNa
oVSXxrO0nuLa2qL6XMTUcZ8XaJoIfbh9VXVChGklHTQDOgjIb/h5o57L50ckvhVQxcTz50mn5lhj
l4k4LIsgyJsbxRLipyAM7tCk5Wm3sRzhoMuLFiOLrScahpK2SiQ02i0r/Jkm5s2DoG1R5crxyI9H
U2Q88MBUuLQS1g/lbsHS7U2kP/vog8lCWKz3aV3EZTWci+NkgvbfBtBxHoOifkji7JyAaDzzr49u
FuXkGWJc2Gy6x6lWZmgARI6MvL3NWl5raonC4+26i7U4whVj9Z5JrNQ1d2vjFys5LXat+UhQ8zTo
nC25dQaM3NV0qGHTo8mqGfEBcengxMpmX2riu1G377LJyIMxj/2i1bSTndkwc7IPmlo58SfnfFnC
JlG7oIC66q0NOYJZeeTMFgfrrstgrKG4HW+B2ylrHqRrxRC8F2vYZV8Ymr6Pa1VxOMprd46TV87x
t2O8HHKJaSXpSe9E4+hpNBdZHqdwadmiUclFLu9SLvSjVFTgNqAXAn3PuzbGZT6DsWctd9bKJ4OV
imhD1G33uXQHFCOhbsIldK5yGEv+uNk/9rC0QRZXZbvOjDT48eX21Zztc5YHLXrg21YW9OgYRfpN
j2kOXnxDk9fnlSlucou/Pe5r2LZdxlXkB2LYHhcBrIfiNQuylO51r8du0RLtquUlrU0lE7f1KhAQ
K9ygTnql88uxhMFSbmlzyDjDjXPJaJteKebH90WlpzvLFnMNbXS9K1/SXdOpMf/ERFL427DdiF65
oHTXUcUq+Kq7RwRtzF8a8W3XgyFDP6TV/Kpyugbip/YP5ZZ+i6mKHvqGH7tv8akaQ0nDmXIwLeJH
DgKZjt2pnOmKJ4/ADRXPiNjxNkzdVVM+WVp8bVMTTzABwE3yRrer0V7ZmYcPHfKqpb3ZrbNhfn+u
ZGG5RWl/YfTzbGJ5D5LRMPC9F9ezTStEQrqj8Gtu2tiJGCwoJVuGyDjP2ac+EdqxisQ16dB0y5Q8
8kY1dLrl65gheFDE+uQ4RSisFTgwaxa7WnfVTiaB8uN8zPVloJkvmnAUiZcoWXSEofigaQwE0klG
gRrPAaGr13gokRKpjE3KpjuX/exWZYGDL7oeV2V0N60TgcrURCWHDWm5Ufkrg2ZrngmMNPPJUwXI
25hRTyl16Wv6uyIHwL/JDYFejRcrNbAF7XtMWijYs9OKEJ6uIQQeygOXxgkNLBNRuknyCK99JUod
Cgm2KLv8TJDfWn5ZKotKdMZ99WJ2xsfyVjEldIu4ulZWlcT4OPlaZW+cVDEomEMeDDl39y6ZQ3lF
tNndil8fdiBdK0MJFzBTTz36W4UQ2dZUHc5LkM5jA7lj+sJwkSdtJs99s75lqJZpD+jh0KO+ynLY
8mNhnZvc8lEvr+E00xIwEkFKpaoLP6LN0rX8KGXmd9q3OssmP8v1L8ag/cB8Stz8rBYkqdfPVUmr
XIxpjrM1QbjT1eGwoO/I6SZWKxmAtMM7kOMRz1wzGk9RKrtjZE+YHfKn3BgND/Fz5eNlQVYv4WJk
pLlpafUai8WdGtPa/QGbpzM58UT7gFH6OFP19IM+E/kClSxlwzIYD6XNcatQcDq2AmYkGrBL7Ppg
+b3Km4WuWyIPA0t6n1g3WpR+4PGDxjUjmwScsR/QMmZGFbtRQgWVxT0wXoe8FRvFttuvybkvmCkE
Wq6cxpm+sVwzEVg6CAcFjeju740BS6JCKVLlR6/0aLsj1Kt9HMInbAIbrmTgdDD4YUBRf7zxsPtJ
p/I2VotFW0HjcJ0onq3d6hCJQKuhVf1CsJ3qWl1TH2qVYUUfi2f0VeiHN+e0OUhIKvNkpMvewMtr
36i7q1xuRI8XOM3X215zgq7oLE/VE5jc3fXG6Y5fRP7YNvqH1kENY2TCvTN/n3czRZTI8YRr6zp5
IqqY1fCCbpQJEBxFFx8whNakaa8jlFm9UrygoqZYSYevDBFMr9W124zm4CmrQVyYEG2MbXI83aAC
KYbbhSxNlw0eeUdZ2+EWNGZau42hKT5PfdfBphjsSg+WChRe29bkLsu3Iar5zWwNbtdsQw/LA9XT
I4qUrnElUUpkDYajCWctZ58Ag9oysWFxMRHhu/3CGXQde85AKgwPi1TQKhoDjuXchZU3FvYL3c23
tq66EAM8MqiTjWjxKa1txkGFzRmCIjHW31ICBPK1Vk+sNf62lCdQqsKVhCY4P+2DgIHqFZVtu0q2
t4zQiJRYhhJVvS207JUJWxumA9ASuvembyjZI7A3yzXt/GFaucXUhYFdxSPtD6iagqJBRp1X+ehb
/fJk2PW5LDuSNdtlgQbLBDLBsFyiauDpSlhUbacOTUKmB8fbmBsBzrRD0DOda6zUlSrleruQzhiL
b20BhRfiZeZC57xOGXDORfVqvGVmod9ozfRdGbsUuVcNCwpP1Taj9EaSQLZ21deBuThEFzr9B2sM
eGNEdl61TJchZrqwsGb8X/bOY8txHG3T9zLrYR56s5jFiJIoKZwiMiLdhiczspLee179PICySvFH
V/d073uDA4IkKEOCwPe9JtBGIq/xOuzcwvtREaLCUx5019QS7XHvyeXae8RD8ccVjlIuImhmHIRi
jnstHDENTvX0H9quhyirhr83y7HIb0pMCBLIkSfMO6OchClV8GIgCogiND4pnNpHZpVdvNmwUstd
XojX49tQJ/9d5C+1PF0e86Z66U4cXolggq3zeGiiC9cYHrRVW8niiQuKQp573bx8iOv13nT97vDL
9ZapVnfQeBmqQ6Qv5YmTiOZEovPJSkE2yEtrdqwdilUd8E7QX9TVSAIngtsJ6vyVoNhyGHrwRE3l
VoeS2fWuTu1Xe8kOI0qgTcXb0Eh8/Byqe8dpT+iufE1X3HXinGE6dpxbVx+sg6KvRKzEqsRDQYno
xLtq2RQdlhsscPph+BaKeCHzp99F6togQuQ2qANP28kqEq4NaR5xVKc66QkTGYTtzWNV3LzfL/tz
SiLWl15ycTV5kCxsPf2zp0ujCQUvtitmzryDr8ddP9alr+v23x3zd20wX92j0wXC+vNkdXD4JkKN
G8dcDJwX2IzFfdr9tVfWZJvcKzdlITu4bv7duX/XVYHKP/M2/gsgeFuFRBtxJfIGEd+WG1xs/22j
UbesOa77K3FScj1JbsvddsPqZ3CPk0gdtAO3NPlqqmHlLL+rcpcsrASH70aBwUV3195l7dqGyIJx
wez+F4X2/0Gh6RZcwX+FQjuDQuuWfPxeJt/fAtF+n/gbiOaYH2wkhyD0mBqOmiD0/wKiueoHC6wl
EWibULhlaCC/fwPRTP0DTbbLqgFlCtR+QI/9CUTzPjiYt9oO4GrDAyv6HwHRNAgX/wOSDRANJDOg
BggPF5vad5DsvDC6FV+A5TCj3j+l07oLi/SjuSxAUGO/7mxoOIr2gI0JqCXVnjauThaocFVSoJg0
eo2TP4HsKjq4tms/mZhWo4MKjhUWtg2w2oFcvLHzcb6tnO5x8gC5FwokYGSroFGijh7fEg5wkSln
QUUwflMYUbSLjPlpnmYCV9pneE/pNkxW4NLmIvrKYlZ2+DDkMVHWe96r4bn6kbZjgq8eoTirMzcr
icUDCuT2zsxZ6QExSbeoWtVbMxvcYEGgxSfa+dkjybfJFYtUpwfsoIXviuVc/5LGT+R76wA6axD3
6XiIdOer8DQMEI8jPx39gh4VdOj8oPiKkcJSe7dmpaWbTJ+hU+Sox61Q4B17YqY45irLUYPU2QyP
RwWExEKw1H1YDuomxNQciErGFFGZM9L37Q9jSX7FIfClCkdm24EMtSJPge4fuvxj7hI9iZExsPU7
JwTR56VuegQ1fJcZd9PMSxIZ+WMZjwnWeijwhfaKcbrpuMc502Pf8YbmuOqIsbQ4M9wvMYxhBIlO
lT3eJZHZ32j2jy7uslsm0ncGpPM7iQhGEHfYtTUvtxb3UJ/Aur4dZyfbGx1wDzscfWcBdbHUmN14
/Zj6o2q6G7O0lMBIk8+mbmEpMONoXUXYqKCYgz74WhAkcDriMPXNCA3j4IGwj0fAtVa2UZX+NdSq
7+1sJRhZ2g+D5xQPlqnjg2gvzlYhdYoZWX+3oiKElEz0YFWVc3CSWBdu85u5Mr+CWuxRJalvZzxF
blA+3QLv1EixIdMxQeUzKmV5DoeYWf2c+mk2eTfLyuIR1vwxj1zHD4fwBehF4dtw23adGaOpzrt6
X/Z4lysQ4eH/ryMy6U2H4Bzo7cLV58OQV0R/nMni3fWzxQCpTcJ6A8N1hAoOFr5U/gBlDu5hXvVN
S+6yiCLjqWfZNSnOMV1HVnvpcFuimLAJp7neAwnUyO+Yje/13Cdhzg/nKD0zVJOo0oiC/DTrw3Gt
RxJDo/MNRgWyvDN4iby2o13XoP+89uqXmfS4P+pgbEyUbVEc+MmEnFPm7qNnE4+MkN0olOm2UMuP
a6xxx5UJtiQRQnCFsymzzN6puqoirGJ88dqcSAZpch3N5+3Qtcc2VPiqaHAE1WLfVd+TVSDmxDJ0
Af2eqMRRAXp7GIeoWnMYyGdvu6WIgjwJoRYpf7gJQEEoTM3GwOVNS/XAabKPhGmaXdGr2EZo5a8C
ibgVMidLEmT/vJploursXS2C/eIC/HRBfaIiwLgFq/yGD2s88iv/SNLpVJUJ8AcGpF2uOz8ah/Uc
iPcHxKWfUfW47VoTeUjHIh3uFf1Nn714mQhsq4FZ44LW22vxmH3TUAPMpoUPMQ/YzNsuOjuqspnq
vtkxfs8A6Yj+rOuafgkxGPcRZfYrnyA1UZPSZS2NeWFhmzehK1Yp/axtsBGeoOaYPww7X8mkxXtm
9U0wOSO3X9ijbKx7zyVgNwj44NfLTCNyYiYTaL3NkDU8S41GcDmJgIAS1FORl2yNaLyv57g46BaD
kWY6wQRZpINyCdALgLxXvuR6h+1M0QSEYLOhCWKwiorK+GAJYQtdP7Q6CYUwLXaF23yx3KnbkjNo
ggqwIBSWz1Vew8FYhgTZiQUYkbHCGtOs9oDwyacxGcMtmsnhxi7TibAWTA2QR2jMdJ9Wk4Fu6p97
EaBJJzdCk5bhYi3imxEcgm8bxQOIz0dn1DG9mCDfRbWzwVflpc4B9CZO7z59WXOC/WBN1x2L8GXE
TqBwLB+z160DhsJfkKX2XUAyaa7elmS8TeM0TVl6vy49QTGEte/QsLe3vfVKVBKEFQEbD4DE1iuA
C4twIJqygaLjQDu2KhJSeDbgs6IgkzidFCBQq2P9NAvtCUvGZjOEqbJrHW1r2yuotyr5sfZGuRmS
8jN+nokulqXlVo2IwmG/gXyX7R7DgzOQFRuTZtcbcYAyJTTbWjtEZCSAIg5HNJvajcXqYKP3WyMy
foHW+JRZDBhLC5/FaBMQv32619wQKK6lsvLz8rtwzZ70auFW6HXPR679o6End5YZFiBEmuGglDzH
TEQCEHvmBnN6wrDoSa7DwhLWV/EE2lbYI5CXJx1RYWSVYsUwho9NG+7NAvlsw+MmAhuFjcFX4WOz
mwnL7KOYXD4y6MDWJ9jcOr5PFsvWKXc/qhXRvMLR173VK8AA1ZGgiavvjdrhVZybgx9uXep+UvIb
R3YVNKz0fTuMHlttPZZ6DJiwBj2NdkHKLYd1b+7HYfJtVC3rLlJUeF+kiRJrQH40JwDKYptUgnFf
eOVB6dD/RfdfBOsc/ubeJe0/Ta/u2KB26gZ6Gn6HaPLiIai7MRqyylYxn1Sm/FmzvGaKG21ZmSb8
PVMAkp8sc/aKHOlxsAvbb6zPyeK+AhjUtkP7qQOOPGX4c5jTZ/yTFkBb3YMCkmSYQ19zvJveTh9C
PmBfpoR/hztYyQBxbeMOF077mOTQbpyx32GVJNRowL93/bLrQ8wSmW0EeR0ek/FotZBwImWyQcJ1
P8DIFgkaEJkdg42ATlU3TEdMpGD0NLolH/VQjSOZUkJoBKjuop6bqzeMuyqMoyCdUY5HIO2IUvjn
dgCb0DK6wZdxgkTrXjyvxS5myX7qc+PuZ8V4qMvxZU3bapNqmQbUrt9Os6ODv14Cbm5kViMFOAmG
6uRb1rQBE5jnT2USv5RN81MZ7X0GkB1+uR1EngDVu88mguQbnrkgVEm4xgRtjJi7z0S0Jpk3NXOr
2mhbRL/JtA82MKcQi0jVLV8il3UO1Lo62kmIkyymnpD6kBfVDi1oXrgTRhIId+bHMJrmU1uXbwvZ
hnQMCy+xgxuAKaeNuKdMv+ciBy8LmYNvYYwclQjkG1GMVAYdHIsoh9zm4cyPKIiD0GOlLBOJ64hm
xSBgV6FIuKXY1GbEWMekxeATetKpi+rfRYYg7mVT7rDqyd7KL6IQ1M42oeBdyLxfnIbFaenLY2dq
XSDbXbFT1mQhj+iG5tVKmWJfm2RN9nHp89qdVoe8JeslI9vb/MApwThV40cof94R8dEsqJXsPia+
CbAmTMyTPMDBwSVI3PDoWEJnRCYmYYtSvVxC5CjDIR38mXcWwhjA51rBAWkLhzyOrMrGa/GuTfb4
ri1MkIjpgJq9a79uumFSImmFC1uFPyUQamBftVgqS3BdlLFarzGdXC9gO9h+n3KM1xD25x+9/q2p
zHrKCJb8m/O5Jewt99vz9KnI8hDAr2hTnag6dAQGrifL2rsOwXqyXkFlB1Pssj5dC5mfvWRixY6k
s9CMRq+NqDeJV9lVJu8x2eGlGoX2Z2LM9k4CjQalKU+ylq0LP20uoHK9Mfwcu4R7Jofsi0AFT6td
OouPfnBxInBxjLQutVA+AEZ/+duiCP+s33X526c2o3ll9YLSMnOX45ZAIlPgLGXNFuQhWUz9HeJR
IiprZiKMCszyUpXwztyNAqtRMr5Wj4IcUBZZOOQ8gdWLJ6q0+mXrJixqkAa3fCLXLb8QD9GyENOS
m7Kmik1zFIEnue2NacZKtN+FaGEcjLr6qnjIM1XJGIGDsQ9L1rW4D1Z+p9Tts6WdypahRO+XbxgU
BRm6X09ad0t4NnvCxSaw2vBLG7b5yVHI6DRMpfdZ3+Bg64QwZvrTVJoAZSrD2mdugXsVUBwQiWkQ
Vwuvy8HIxHjJYs5GTKJaxcxDJ1xoWgCLYnixm8bN00O32q+6pqWHcbABshC211Y49laq3jdwL7Ze
Yrh+R372qM3MIiJSHLilwC61MfmYBlzACO8W97pe8Ya0V+YuDkvr2rAzWLg4HVg4zKvWDBNa1W+G
efw66qVwC8z7bRy1uJbmurFtogULian8xRP+bPKiP7ZICqDUlcSHQVXzPUixZZsDzSz7DuUlWBSh
DdB3URbzznND3+OtsImjMbnXDWaEWku8eiK0VRwyvW9QdmKpWYvbrxDA00nccwu0Hnj7onptfHeM
3OslDHDX46rO/tq2bo2cnncn9+WNDcxHVklrDPtq1s9kJ0DIuKB+NVHIzUvBssT38oz3/ADSIWU5
s/o5ULBjrAZ2PSNK56EqR1qlPsHrP88qwV/ZUTdxH8tam6kAh9t1Ptrz+bovLMtmOyrZtJFtjVji
q4t9I08cxNnXLq6bZUeSAA+PYtslAp+MAwcshqjbZSKkXeciSi6r1yJ30y6Y7OmYisCnaZWwosWj
wM3OMyLIcixBtUvbdYesycJuRfi4LaM6ACDOWMG5soiy5Tum1CoDyZ9NdVebpPZ455MfrE/yd0lr
JwlSJM5qSfczbfM2VzR374h/Sv4Ptpvw58r/FYiYR8ZV/O+6eC+hYPQZN5/Zb1UFfXdRLAIyi2Mq
snpoZ/mjQMsNyPCQ8oj005TW+sFl4iTZiczLKyTWGGqA4v+uXdtwpnEhTutevq3McBuJCLkMi18i
5i2Ceo1jJxgYrY9VAaJKWW20OZhETssdzg4MVAL/ImtjUSxBrgicDfA4066XwBr1AwtXNKF4NDYs
cpLfHMlVDoiV+Gzyw7STkFspVcF0YtyasRTaVzUCyQKomuZKd3THb0s6DadpWIK6VvUgFC9I3U5I
eQH2Q9/hNxOzJR3co2jH9pzP6LB3oQfkYY6SHOQJiUcnWsEY5+0M7OyPXgz+skh7zywOg0hWqIXS
djdRuuDupeYnmcCQRddn6aZ1+LllEkOeJ3cMMrOBMQBvAKzZKIesXbYxcM3Nm6NE59crymvJ0/9p
m9vF9HXtQdbkede26+a1m+vHu7alDQ9rGBEz65z0U3jtWR5MVp+px+WzX8+JUVuF7USG5Po7ya+n
6A5RE6vvgeUCE18FRAu1cRvqXPag5zzv1eIku4FXL0t8HmVJUiN4hUySKcgFsrFa55epB9Bupql9
WKcIXAyYqQo47dZsYX6q8paRd668T67FTCquxa5g364pOafpMTXIYriCDpLAENlMwIq2a1kg+FmC
LNv04j1c43LF+l98Hvkh1Hb8OOl2uXddcKmJUaDk5oCXL0GUu25NIr3QEoiuG1jPAHOLJgEY3EKq
UCbkHwsxA00W7azlvZegr8uiQABUZR+8xUE4T6uFGqKWMy7FY4CmzS/o081/Ewv/Fr2dleK/ZLf/
3zZZq/J/pBQup/zOKKCu+kEVGmEYDJnkB8xrRkHTzA+uZtrEHTR4teBR/sooGM4H8E9Mq1SXML/t
eKQB/swoaB8M3XVVDza8htm9+58w2zXb4Nu8cdWzwJoK/ycY7brKBzKNdxJmReN03ZzZ0y3awbj1
CNiyLOY5I8KV6CvTxLkC+RSNl5zkJbssiQ9/5aMTWF5lj9rG1CNhv1mmeDyF3gJ8T9S4t4uuiC+j
0ruR5DKyiTHrMjjIMUBpsiHw9Piozmm6j6rlOa4InPqefFeVBBC/qPoqzBjDvSSuXwvtSmyHf8XU
bjQLAtqrsxvEVIehvsQyuGe1ZkcKpUWohqStom/lwyoLHcPO9ULyZ971ZxWi/StK5B2kSZh7lwFn
HNfp95FpUS5MWrKUYMLIivlN7tVFDuZAnB+S/V/53stuWK03HQsDtGKRhDlZCwMTwFdoUX9t5siw
M7woMSyFaJNVjBHlmlkqTBWqkE4R6ZRVWSie1p/cuYEnGJYDYgQVmseV+ObXQrPF10cShNkA82tY
EAJ3qRWMR4PGyzIW73Bcahnx3E6+TSMbWKhslgdcj0LF+JM1CTdZoFN7olZPcs5/XRcA9/i9QkgG
o/29JLjuVpM51HYGyNa9MmvPoZgrZX1NUlz2I7d1uZZ4s+t6+ps+S0P8tJC5gM8sBHnk+derM/f+
s1PZKPu4XElWr0fKE4s6qBfmRZmS6SeSONqlpgDmOhkWSThfVuVuWTRr/s011XB3bZK1QnQga6yu
lkMJlfJd+/UEq2M6Bv0YyhjTitJlHtNFLeWlLpuvhSPulct+2fi322+6klWAtymiefhNimvIU2Tt
0s/7Lt5c9x+qqffTKATJ8fph3/eEi5fNQgix2Ddn//2V/r0rXz/0m+/9pu/rflmTxZvdb6pyV4I4
E8oJkK0IEqElzoThenvL2j9tuzwX73cnuVEe3jUqYs0jH53FyYfVf3eFGlV1daes6D9vTNyYA50h
7XrO9eh33cod9voYQ+s84vv6G/4ta5qYMks0uNx818YUnAWNhI3/Q1UeKnddz5QdyS5lm9y0MNaB
Ei4uW8juZNVCkoJx5F9e/dqvvIxlxs8KIOK9bNczVjJfZBVf75FocbdqgYqAtSEme7YIS6BZCwpe
xv1koyzcXDeJ/Mhd8ijZ2ieTtQoQdLcB5jttzV4Y1cldK77D60dZVS0WQw9vutHtCEJIDby8yCLA
I5e+FLw30huW0Jhxo4a/XXLtzlNYUdf2/CNpza+A13vo4tCu4kL353b4kSGx5bdAO3dj/nOZVPTx
45hsOjJSS01CeXKTmzrHHhDaLXEnYVV6Mpzo1VjHkaTljOksypAkBhpn9+ZTXr4GqPkYymcb72Ro
aRTjuIwlyc1/2taJ99+bQ8SbQZ57OeNvNj05h3/X9b/RDUZBA9pN7kH27MmXrbzSpSpbZTdAylkU
yAv8009SqMkJmCtLpTefpgNvUOvLUy3fZGQYWOcWc3GStV58lWvb+2Ouu6/HXNtqGby4bv9dt7oM
lcizr138Z5eR3V6vcu1Gtnlp9hW2GSQSEWqTi38yXaxbRRhAtslN3uBnLRXMpL/ax7gjlCAPuVTl
rlS+V+U573qUm4V8Q8rdlyPlSetfMYfL/uv2pc/YVACEW0DxNfJ6TqXg+ldbAEK/IdxTYB9S4CwI
GkIrFsJ9SOcEnQA9GcxI95kmbMczdUt2GPl4FvMI1qDwBlln6y4sdng/92QaHCxWrMxDq6W47Tyv
Ooy9Fng1ctNZ5n4zTMzf6gRa/jdbcY8aQc7j5DYgJwEs+qbzhKE9ITpVIfXSNa8k7E0ISSOGWMa9
a0frmYhqgNiNS/BIoEuS5ll1FJOAYfcFZPKrVKFctMEjXGjdo6qJx5G+kiv+3HmlF3iJ5+0gTfhW
FgcmErlDjjbKiJfoxiYlRBr3NQsxOl8mgp8dejkWfkqxme2RHuh2UGamfemYhzprzqGS/EJdIdyw
4gBQbdu3LBEI6k0eYN0MB73cbTaWmwk1pbnautCLc139XBg4FxVJfasu3a5i7k6m24ELXKUAUyG9
tobfVI23KzzkA81+yfxxSp5sbVW2dpRnm+9jiZBOPKAAsyiqtjerJL1NpvVLlSffnX41dtr0Ve0+
DlF9bhByiBrMTVS0ChwxzllYULUGwU20PTZZQlLXwmpRpFmJW69YHDyadn5o7KE96TrMeKOvABO7
1bdqmgEn9WgzFFUodPuNR934mY+eAX89Hl9yIMIu0nZPRW/flknz1YLmsh0ET2J5jIoI5Cva5PX8
qy608qSIYJiFxgT/RY1ebd9Bko+XdROWcXLsF/ZmS4tZUHaaegZVsuLgQLsORSmvA4OLJhMM09dU
wwFIBwZ+K7Krnt3A4fMqFuSO/nWMH2HPFX6dJAPUw9YlB9wHmsAcRJazQx0hL5n7EwZD34WvZa/T
EVWFryV4xYdxqNEr/0KKFavAwEmWCdyT8ocSH8IGLcgcUj4qXFVAaBtqQwzcaTXORg4Cp9xHFjl1
PBs9v7dm4n7jAG0+hrZSou9ClhSquonwcpl3xwZZlE2SJjGskhZdgGbcKknibMMwQti4aA6G13+N
suFXXWL3azRoJRfZA5RDoDLIlD5YOP7AZs688L42evvGjUJ/AWrlz/VPxY7C/eTle5giNZlzdfAR
/zl5Xf2rbMyzNYQa0lzcDjv8LYCRr0kdeCgCp8ghWa2e+3aH+CaZOARxitrbkqVKth0W4PxwrGxM
u9BQmRl5eFbtqV6nDmkVm35CxG7T6Wu/zo82+ku7Doe1zaAPRP84YyFxt43V5a7EBwzoWf3VtfJD
oq03vePgzKF+7rKi3WJMuunS9HFgtr+pu9y9sdER2oYuqgfqUJw93YROvGg3epqGPt8HIfRIe50t
ZOXDycxJIiz1eS7t4zJ7y6HNPRUMreHPcz481jxV/pAU6N/3FaAMLSlgnfBPCEcAvNzdl3UaeYe3
Kio4A8wuqOpa0Fjmsz7MzW2T9h9bI3YP63qCnYST0tLWi4/AJQsyptBNFnV3qnsq4tgKZiM/Q7lV
+ZNMMhiV9RIrAw6663IYp6w6zhh4jgNQ714kEmq336/p+B1DOkxU8Y8E9U9ovcJqag+druj1dmdh
0j1Y0bzXBUeaG/UFOQeAB71h3oYNaA9v+Ybh+AZIXMl4inGL4gLbs1s6SMbWgmwKucRsQDfcZNyN
pL3XzYBVx2IxJFhtDYh6yD9j7+IbExTwmk+2NUDANZNnopNNKkKNsaJaS63cqNr8pe/xYIEleqj5
czf6GP+xjuEfOHjfJTCp7XT+GJYNmqUouLq9h/1w4+xrTWm2vQLhbq765wrfUEhUFboNCh55ZNE/
jojPQzz00AFzS3DW83KG5gtnPlFQlGTQjeM82/cFYvx1Zca+7dT7PtRJXBRrEOX9rmnm+9CwvxQe
VrbwxEkho2BVVevXLcS+p8apP/H0we1u0eKYMNfb5mz1XrivJpP1aEbKM1qjm1RvghniNOoW5ejP
RfSS8Jhi1PBdqzQo/XAnCe07xNkxecEtBZTMGKOzhGT5mIIX1BT7Nou0Z20QQVtvvFWtb14e4m6n
xwevB6OBwZC70ZAQN8Ji3URtFvlKmaFyouYBwiXWxxxc2eiSeXqwm0a5QYN6w5NmBA0K6xvXg6+w
1AhMIy+sLyP2WhDdSbc/juusbZOaZ3IKu05Y38AHts7u0N8T9W23jcO9NwHYRII0O2b9Z9wgIFM7
vhoy3PV99o0FAmJ9EFO93vP2VSjEq+1aeLcabdAjsQLJ3Dy2aHIN+tKdMzfZLZCO8JODClKitr4u
i3mTVLh28OBth8hRfeTaJt9M0jtjDdBF9/xhhJk7OGawjOEnUG1I1MzeJ6x7V8ClCP+AFPD7Jfze
DtYNebdyO8Gw8cvM/qNocwVMEnLwPCnlIWQlgFKU/rGcE40UUALT07nRbRhGZoPcXz8jzUekNUOU
NyG9Y+tfGxfesSfU+hyXprZW3cPiKLBlyuorEbUC/zJmRAN6JYplv8yYbNla8VKuSApiDwDxhH/Y
6fIJgNB627joLSCg8FwOoE8GA2Flz4jvM7cCprUAu2y0JPQ7t3QB0EYkrdOH9knt9fke/4C9kxI5
rng2nCyc9gwk/bYfv49DssOwbgaRGqJLn8PPxLiVG1o9NVlf7lriFVOWLIdkQB6vS5NP4Itz0ATK
vTOYP8wRT06UvwF2oPdlOd7G1NV2vy5I6Qr3HCF9X9nLbSh+6Vob7yvMMbEyYOSbkPmq+2mH8Bf4
HTf5WWsJfDKTiUKXYGfZq0K3rapbjNY8xddHEmFp+QxkajcwHp/syENLUJvuyjTBSs/Sh505lfdD
jBxNZNQ6Yi8VlhrjC25/ALf6/uyBEtqg2+fnvV4/WLb+SW/VmyoMZnvQGc/gbDlp3W1RICgALw6Z
dstB/G3G42xpOTC36DbRxx81GBmE4tw9UjCghKEN4SLQ3Gp6/GTOObL9ab+f0vhnNn+yJwyZ9flX
PikLej2KjpKgduzKaYbZlTkoXxYDQOuu9edfyOyhBNNAyEOU/8X1Ysc31PgeaTvFj4VoY+Og1lfi
hwq0U0n8BIPGIxnvQG2r27pey52tmhg+jz4SM3AtFOOIt/VAVujW4YoQnNoU8hqqjmZjqMfGmfdr
ZRoHxrhdoaHRb5cpbu/j6+AIW2UNPqLLDxfnGBkNiGla3nDTxLYN5ci+aeoD8ksJwu4qyNNjZk3a
Te+tJfN5ANUpACCIfr5HPi1g+eDr5rcJg72HjrTFrkFxObBhZOEJ9FoCZkaHyecXB5oXuQi7nWqW
dUHVAeCOTJSYveJpNkvUtcr6LjLUJ30qhH5a+dEahp9RhxKJWqub2om/5Ck2qu4c67eK2SBlqA+H
uJh3q8CVVXEa36iOhZj4aZmBo4P5/4K3AdqGxBl2aVbf8h5kuiVwoW6dov+DhR7+XkBR4hoH1s4M
mgbzOKsDcoyg1zZSv4398g2tun1kDP1GM6onCJhJAJoj3JZWBJiYlKiqtzVjHjjUIUnXnTpC9LPb
Mxhl1FMM2JCZk97V6XhvJT9bV79vyQ59NoTYW3JCNRNOX0ase03/wDsCVYuxZXKEgeMOiUXuUaCo
imMSMcnNDVM04KwuANoYPQJMQNBitJPNqKA8Os+Pmo42ahrq9yAr8NfskQiMyLdvUoBsmzENd70G
CLUkl7sZsExP+iEKnBZ8crQglxyr+zLKP8fDGgVlC2J0YP2jE6946asbRBYzn8eL2YE2WKAQCHfM
EDS7LP4O8v1ZjSpUQ8Ppl95rt443atjajr/s6IVwfLafuuXXVMwGrigNfjxKLSaWs7GbNAfB8aob
7uxtquneIcIDXOkQCO/HdecNahS4yl3hTT+8pcvuiBzBKjNMpHi7uy6DxNau0TEiKnwgRv/dqjpS
dP1qbUb1aMfhGgCn/6N2a1ATIO/U5BXDNJQWTJugjZcA5ZyGY5z3P9siRKxynm9cPEaTRk+2sKwT
v3a8VxuKdoUigdJ6dxZ8J7MF3Ofl/aYDA+mibV7p4WHS3BezG4H/s0jeGM7y3IYN/+rwoiHks9VC
zF4cNbsf1Q7aODKfDbgmt03BOlefKlP/HlfTrVI5m6VCIn5xy02NH+09BkjdJuu1+DDqph7ACLhB
8vOx7TPlrKawKuq1yc9NeGMqAkApm6Z5PLZznt1d2jQHAPuKeNrxelakh/G2aOd4X4ue5I5xNb73
yMpsm37cGjFiqw16q+Z0nrQp6J0WX7lywvdrzdARRIGHDxK9KORmlU3ILDZtBmeHpJtQkrwBebZJ
CBHcj9ocPfaiWGCYt5PvlkV140STdZYF4cjVTwH87PXK+d1W2kuDxzE6POpfbYMwS9LNRA8aF5KJ
a4UP2D2insDNWDvNmYcCgE/ft7C9df28ioLQbH1wF8A3chPqvnFOWyd5mIbu0nRt72zzc8L09ySb
XKXRz3k9r9tigtgp22Rh6CGKh5EV8b7ikDc7IEjjy/amxULhaZMsFXhAcWF5aBhPG2Zj8FiZ7W9l
k9yZYIJ1A9z6o2wCS5BAP8RgOULIkVhh5WTLude05HFqZtT9m/A4acaduqT57Txb5lkW7spzVfU2
Eup/teXLWAZhh2BjpiqpsqkJu9waynDKECM8w7S0LucOiU06J8x2Swx5pkTsnj81R9lgxVMhuGy3
1drs2yo3kTwT+2PUipgZzee0cx9WjzFkXNH4SJrBPHtepjygUxWJDYPlzaVgafV1QKAYqaWcHlCW
Q66nxEnvetyMDcQhX1UBm+dcR63sm6hIzkVdDPdQ8LeXO2qt0QxFqHeDXEX3UDH7ejRBAz/qKb7M
YTRDDueekwUeg/omdMv6IDflsZpb9lsLdj76AJwl2/RFz7dKld3lw4xOmhp557w0vDPQxPWExte3
KGy9s2zXnWJ8sEHDhqkLuUAeFg7LsXb0+E4ewSrwrCK9RdiG+69akv6gRJ6Nn0/lnPExbXZajCAQ
ayznLHcAFe+Oao2+o9yUO/CYFdwpQN1p1iOM5sX9visMFFWShZnbaGHXR5/y2LhpnI2HE1yQ6w1k
6CWNtqsSxo8YCLnb2USMxHBCOMEO7t57A4EndDCa5HEQhQmU+UhMCb3JeVb/iyL4t1AEDjr0/4qd
SBin/OO1TzD3e0tOvJz2JzdR++CAEgANoBu2gXYHcIHfIvmO8cHRLUdVDYdJjOMJ/fwrN5G4sYaA
vmHqjiPxB7+RBKaKSL5HPgTJfYlA0P4TKIHrvEMSQE00DA/tfNSrHUuFrgPS4PX7E8SE7v/8L+1/
W/oCSRJcJ9ER9UBqPvKHqLk1E2aXmDLgKtH3X3rlV9YaT66Kf2bNcm1XDrPnZ1h5IgjMjCZR8BYe
3fIzi/AHtXefcfjNThEWOxBOfs2IBY6u2THXte+TimWSmhxzFak8Jx09pN4QsvIiiEnOiCQOOhQB
7uAJPCKiauX6kiB4uFk0NGNi5RFjel7phvMd9MOL4+mPOYzQDbIovCoRTXLOKsLsEyIqdYS2p4hB
s0ZGfLG4nSb0pbTvqVZCmIdLrc7Cgkdo9ZiP3vKEEMNzO2FftpbP7Rr/ilv7HtGrH8PkPXR2fDe1
4e3ck1tW8bmBTuPXPcv0YbBVvx7bL2tcPxO6eGKF8bXLW4Rt512nQh/DE/yTacRnwP+/xpYPb1v1
l7xKfmG/Ixh0/My4KDzahN9bS7vVS36nLOIzR077xax2dRLvjQJMWwjAlIVT77U7cCuBa5n/j73z
WI5dWdPrq+gF0AISflooX2SRRc89QdDCe5MAnl4r65zua6RQR2isweXd/pDFApD55/etdR799A2K
6S4yJPKepWONX36bAOcJdR4SnZct7ODWmfyVNLTrlSLIREAXgX1wL3GI6WX0RRyc6vQB9p5l4Z0t
mkBv+BxyGJ8sRvK9DjwmguU4xY63YWd8AAH1J3RpDrb8PWY7Nag4LWB1ckrKwg7iUADhuL5TmNxz
ZPkHd/A6tdoadwDNxWzCSN44iRqFXbBSEVQ2xV79w6kVws1V3+2w076t+hWRcreiksReZPJeU6YL
TAMnOnRVfukiGusNZYqC3ZIDxDvjNnmwZQNYe2KwxZAo6eR5KEFPmWy6hqbt1mbt8I1fAKl06JBC
d4APVpW/HTTFTZ6WezDW58TlrcP/dr3X2avBVUO5yn1te288+Xn0FZLPXPWt/5S6LeqNiL0OyI+c
mXk8QAzR0zSIi3TZWj1oXsOd77XR+BLtl5El2oPoVD7QpyQ2QLgwGfgCE+Jw4WgRat4SH0z2/gR2
ruWwpeNzlbZ7GMEKxXjprhdL6EMA1eORzZJhBYv+W7sjZcHZvBQj10xL6LiZoleSPWfMzyIzeIF0
+0ItQgTCiC4NIsJtBv57bSmLTFPyZdZbGDG0+cJ6wkvxNY1hUFNEWQOie/BZkK2iB10OfUC46cyS
iBVgk1MC8X/CfhMnxUMtOGwoCXha+i9Giwn8kLrwmuyQx1NEtcQ+T3P2O/mZuaIYSQtZVK+23Mfs
oZnwciXorwbn7bxHae8ZGnSy9saSvEXcERpRUfC9ikpKMYxL3oyq89Y9TVrepp0ftF37JlPHWGmH
AqIyRzhcYhoXHd20XVMXN6HJ2yExn3Bp4v7F9geC4rhkn7AuVdY8EA2vNUOTX92Ifq2WnpHcMgR/
4rBmSwfnHvNuTdGUi6YdsWbEBUySqjg01sT6qQhPPbqCTR7z+46XfpoG5ETujWDymvCtbGNoFXwL
Xct9Eq2pBQjeN/wOWwNOoFgfoe/NHe6nZgnIPYo5FLBlvvHd7s3N+O86bgO1Yph2cTffeNw9Mwdg
lazvy5o7UNF5BjBszAt1VnxiIUAd0TeHAt4G1MLCD5hq00G0N3XU6Cuhm4CnY2fLednDQGwswEs2
7KmUs++vWQnJFpAuzXGu2aFWxHr3PKXcLKu2/RCV/yvYkAQaEneoYhPycBZFWR3uKks7eZ027frI
vFcLrRaa8ca8kunjl44z/A2OceY80uR8iv56OYDbbrohZp5oQVVLSh4G2a3JC7GyCypU4UlP6PoQ
138kr7OZetzhHglKywD+o6fZrwlBNAC1Cj4nts9S4zs4Wjar3sgZoNmXuN6Z3utwPioPjpZhr2ji
Fq1cVQPZEb0A/e67Fbe3QnLcRVs1Ag+7k2FvgYceN6OBfXRkXhdIy783TLG1zDuA9yB7wvJGoF7P
SMdEBlmDuE6/hzJ/NCXfrcx+kz0M3MXNFiLKrb9jIvtZszNYkUx/QhMiAseMufRyb6bLFzFc4u2i
7iVRJy50JdJ15Pegn+JHvR2+p2F6bp1ccN7Wc7Nwons3+76+yyd/32dUn9IWMJezk8CHeTdQ26/d
6i4xE2X14HZbWu2hManEXh9YAJopNGp8opXWhcHYNbBqfXMMOPz6NEdQlXP/4Q7lb2wVO2Tf76C1
AWQb+beucS0WJlPaSBS7gqL5JoFsEnYc5nq+BuhER0+d+jjGunBnT5SyudvPqmIZMZtmInsGtHMr
CVOEKWeNejiKoInDzZDYrGnZF0Kj/dGd/sVbomQV5/NlMSmGLmXznsC8W9FP5cU3Mm7lk6GvXEcN
lce25eGUn7WOQ+el9FhfpMWHLrNXBrhHY8EuMvGcZElc6/oPmZU08MLpD8cDBPKsPAqc6MOyrJFj
uRtbvsd9la/b1qYPbjTwmqeeKbXDzcanOugP/G2378ut0ZWgWpG5trILNARXgRvRxRxqbj7S1Z6A
P3Gr8CIT6IC4ECkMGjYjW7QQUPUnnDtjx5NYNylu5eOpgQzYQH1CoM4XIQf8l2kso91suavcOJsu
39dc77eFSyX++jjk4jEVNI4hGg9HmFurSaNrmnBD1CLtifbtGxHQ7DhVtOFKZratbV10KkKJocPd
HnhSxuat3Vdq/cayQbPrR03ytcT+rdkBKc+qXOcIUi9vAN9FlRaf1dIlqSEhENJcIYM6z4v+dn3n
+KZq4ftgsDU6qShn4H9pdKZ5xG2t0sk22cIIvNW6OzmGrwmcxdyyATOciclmvJEARNiT24OpCO/F
IuN1n7p8/3GlpkYdbyqAUm1S/njSAO/CmcO20cOPHg4XY4oYKh9uCXrLjftSYJojoscyy8kA5KJg
qvp05dRjuu0N64GXnIiX49A5F9PfH5q56k+tHLuVPbdM0MFpTMgnTZp/Xk9NmBX4e9wQjqUzsO66
4ro4pspINXgjq/w11yHHa5361x7s2P2I6LVvvboWxSpsF+MYkYI6/vVzvVvydTmm2NfYvh/jKr9L
U4b5g6k/eio8Wc+K8KxiIkDDMN/RiRpAA0hlBoBfOxyvooDrT68fOFgYjuGWassAq/vzyj52VTzd
YSYVODPp1gHD+ykrvDtLFSauFUjfgwXcpjD2NbM7+aL1QPRtHU+K/UIgf+qss6Fworhl7FVMeWZt
WQ3HZmk2+LtCMDS2eiQFpZIWXJuUE1wpu+Vsubn+BvFfK+hVAfMKq156I6KPQjh5VN/PKOJKCpdD
gnPRG9rsFJfnOev1DTAzxvqzEWEy7vEaxgMt45B5fsEIkXY+MzWh78zYdI5ePjhH3zI3sWNNBPJx
FZTlY2j/OFMZgkqgvN7541dVteNN7Oo4QC4IR851o0j1OURp/ivPTvwHjpJzNEPGhNGYH3ICcJum
5Q3jdfpEAy/UjOD6w8wVLHGc/Pf6s6QmdzEMDDuNJX1MC4rqqdFOx+uPQKnZoIJPLkeQpxSl9XaC
ZlJqCwNe3qyM9Z03VwfgXwmDpnycmUdHN9VZ5H/9HEmX2Dhl/F30szgSsnXhtFx/aGF1nzkQYgjJ
fwcunDgaWugUhCX8EwMupDEmp7bJ5HGaVoibBtjrqU2p30Q2AgL1MyETtlN+hJBg8sZ6PaJwPF0/
dOq3//qprF/MJAy3TtW7GzYqyaoqesmJQW/gcCZurLvOeCro1AcwoaZ1VibyBlIsGDmB1WRuozPg
LoJEnm+fmqJ0/vpRaJFqIAAH7VP92vWPDE14LDuy6k5qba6/grzWhutecvG2gAyHTr81TPs2lOn4
U/PJ1pPevmfKFeTZaENkSGBl9AcgzI10bmdNu6EaR3DQko9J32lnToVPpURt25gyp6s0GE9aV0K7
rJxod/2pjaXUROi6cQlDB7XUxVOepMZNt0xMSUf4sjP56m1OcXndJ6b8UzNUdyc3u2S2yII2m96L
wS1e6sG3N3TFTOarNstzzknMgVcbndDTP80X/nbc/Y+S5EKVUP9j//2vDklb7dYxPSsiHW8WDzn8
v+7Wcx9yGfxDYL1FV+6QyKi9apKhczRL7wkoJRsHDrGTcSYkm/D0+n/571uGpwtaDq6p/9u0wMe+
Mft9DQjenZ7tpTm3LotJNoLQdb9Z7IuuI+ZBVz40lv9Gv6xkfVWOw6pUwsK/v3QUmo6wIBQibv/X
L53Fv8Y5ZTns8epw3M+GsRv8pymfjVWEj2mx9L0ed9Ffhu3/j+b6b9BchmOpV/h//qeA8X8TRJ4Y
oQ1f2fzPk6+//9I//JCYHLGE+q7DCSyDp78HX57/H7Yr/rKhOojhzX+yQ/r/YVgCOSpTMccR9HD+
UaFx/gPCFzxa2yBCdBVH/ucn9/eV83+zQ16vlH95O9GccQSwMMZfjiH+fe7FsC5uCS1HRwnAsczZ
0mZNzfbPmQDA1eFt6EdHG7zjERfdU0HJlypqGYP8uSRafkw1OR3KnvU3+8pwi4G9X+V+NbFb8Qnd
yFbFiApwFpS3g5yZRZylj5nW2xvJUxPKLea+EO2vpON54Ab204ptYgwLlaX/+pb8H+4XwtLVHeFf
v04UmyBxuWK5cHTxbw7MiU6snQnPOahVSUDnfDsp3vo/+kCJorH3ist+RQRei56KkUK0rmMbhMmq
NPSXMuRkxdZpWLQgIBZlFEhZTsQoBlrlGoCD+Oz0bgcit3osNf0TkJN1f/2QK1eBo6wFIbkaC8L+
hDsn0QoYnvjzgHWgpHKU9ABEuzxpeXWYlREhUW6EWVkSdOVL8JU5YUKhkJnoTtoMtICmt0+eFhv0
6vjg00I6FnOAs08/Xj90vdSPs3KfLNrlH7/su2r/UEQl7BVz3fli2ZuqMnX9ECeQnEKAcQGi6eZ4
/TAqSY8ZhpcpQYcSgn3FJuIUKWEY873ac2jwMyrrxEyq9a9CYDQ3b5WeIBeORX+MB16zUnVxI0fX
OS7GZlGitUiugotJuS5MZb2I7Hz5MpQJo68ueTZlRxbF3jYp8gfgbuGxVuoMng81Jioy7iRAwyPQ
Kf+fPlx/TaMU1Fmzu68LhHeJ2d2zm/GPHW+/LpLDXkz4PFII66tKuf4yMQMwNfjDbOnn6JC1Csvl
k63LR/wg6kfzwmq2e82uBhGDqI5jk4iLSnSptKTqaEE48o/+WMflsJbKTAJ6wOFQHltJiLZEKH+J
rkwmsXKazKZxYUZqbBZ0J4XynvjKgCJihCjXD/XVj6IMKqNyprD3mbZZPbyY6peuHyLlWBmVbQX4
32W5ClhyhfW/fqi9X6PC0pIrX0tk/amVv4VTWkf5XBpldkHDaVP0wPZiSZu4EAIYgQgmMf1hMzbm
qYU1nAOwCBykMZ7zriuHzKRsMnC2uyOYM1bvivxfmdpLpRHugi6SHnqENMVVTQOE11aumpZ1ikr7
R8piU42eEdid/+Irw02ozAZsEdB/LThFlAenVEYcTFtP0KkJwihbznQ/qMZpi0QnVzadBolEDDdm
L3ybZS/KHVe5d7RcaXh0ZeRJlJuH8/15p7GKZuCOLAmVbKC1M548fPQWWqYlZBaRkPnbgWyCDaFa
1ZMewU5QXqBqqi7Xem7tY4WJlT3IgWQzSxd42yAQZ0y0nm246rGyDvWzvetj2zoS8GjWIPSMlV41
WIqaraesRRbDSyj/p0z5jETdv7QIjnDNacdp2E/KfBSiQCqVC2lQVqQYPVKkPEm2ua5pk281iUBJ
mZToeS+rrmd36bgWs0wPgxXeJQcBE7MYcyuogbnKzRQqS1OsfE0RLxHvYn8nrjInA60T5cdiO2V0
1sfoC6Kae2zUh9x/4MYxE5dZagAHeKKuaFUemM3eQiIVKpsUjORL5w7uulCmKUs5pwqODnLmZ11s
uwyNGadlylBFl8QmXjpqEJnyO63D5lApo5UfPcf1ZB4nsuFOn/36V/cVRQ/lwsqQYiGN3coFfY2H
LosMFY6K3H+LXTb2hmFs9Sh/MZVjK5bEA5R1y2P5uJqVictTTi6BnKtXlq5rETsm+YfgJnuSpAk8
lF4laq9FKV77oTlXQ0Os2gt/ZvfRQgYWKtQJIpHr2xwQwjFX3jAHgVipE91qlFMsutrFlGfMjZRx
DPWY5ix8lmLcpC5WMuBlrNGvpjLlLOtYHwq2QEy7XsJEa1lEhg+u+dIZbbRmcou9rmKTwRvigfEb
f9a1T4sA/cgns6lBAGx6oXSgennwWQKnMS0EP9TdNefmNsdDegAwzFinJc6DOV9PfHMkB+T7pG7Y
ENtQ6TTTCUqfRF47i33jtv3BQm95Ks2HfGJDDgPutojNd/iagOC3XVL/OHN8toh1EZ9KnXU7NQff
KO1bNkdgl9G1om2v1xm0qxXZoK059+7ZQDq9MROwIGG2LIFoibFXercxBWB/byIhH2bESUGufE5p
tU2QBFyWqB04xtLDtW+PdzUbSfhqh0Zk/jYFdGSr0haAnXLfiXIPZl729bxPC8yPRMLu8jDP1pQI
XoVBwtz2I9bjZFjIorbHeGw/3TbuAyBKTB0nrabMlPabJB+XQ6Y5+zSq97Ep540HlIce1GDsq3C5
nVrJiKghIWo3684ElWfWHSEtzed+tOS7sIdsHvnkhHO/wdiirKELWKBq1p5dkExM7zTt4nTq91Ny
hoU4Mv1gUsQRvfNFtJ3/rx076FAP2w5/3ujVwQsH43u3qTdDhiU5t0UXMLknGOrlZEbL90RnZSYf
0FlHKwcNCBmw8F4S/3t06vzWcodNn4Mabz2r3TBw36pb2Zb2wt0kHBKbHJmL7BUDOas9R4LsEjbW
07a9X6oZFGh2jJdRJ2kW3S51upaugRh2Gi663uLSHerqNIx/7N5+IZhCRldFA+2EtyVOYm2tk8sK
ap8deNSSjRwk8yu+/YxuTBA3zrBtShaFOocZDTEoYqK6eM2rOzt+CPte3snIe4f23a67hbDhrI4Z
EPX67lvu18gaSq2lC21aOzEjU3Y99y0VfrQJB9JjceEY92DWxX0Ry51VhW8cy3iwMOQTzVGQeKP1
m1MbJsTQ3WSevk19VmSsadAVV2xWc8Oe151LTD6t8Q52v1rWWyekSqu0D3e9ZxuHaDA3ZVnAn0ms
6oMZJCqAXp3/Oam/nyrmlnYWNkSuuwx5IkvgIayPbRT1xMgaHiFPlijE3uFAxpiaW0/wwiQpMb2l
OzDd2xsQQIOOY9w/s36L7mR+8Thk8VDRAuDW1q3T8T61l/Xo1O7Jhd+ByfK78zgc6pbyzbJJlnIG
ssJbd9vnhkXxGn31kngEtDJz5kAldj7cVQvozV2ifUVtoGSnumozrGgIBG/gEGU7ln/TaqAMWdh8
IH1X3HLaQtvijXTJp+djnMXLu067b77pj5U5MgZgCE9+5d6ipwRdrtx2IiXkDy4ElOYzPmXWeVG6
z6EPTXPZcynMn8tIKs+gdwT0a9s04BgjUIyLuFtKwKlFqRs0pKjAZ5N/F4UcSpItJByNtiEED+SW
6AYgfv2gU2PM5lwWmPXroRS3midvPQeuG5FBL+hjfyvC4c+Ue6ylsrc5r0kgph9Oj2YotszDyOyv
51NWUFXOI4vu3qg4mBKS1HbucZRJWnPYhdqhBPC2qhIk11oLaYs+bLYWbfXaz9+QAlOO5pzz3Pjt
boQkSMezeRZiepkm943z/0f8kYKDnvGTfBeh5qVoOeF8qUuXQQo1QxNHboIPAl8QAGGQLG57QN3l
B0q+sRJGsTa7qVuZGSN5Ca1hxUKfvHnfA1MUOFWNSV9PXX8e62gf8V3ekkcot5yFryPKU0OIRty2
sfcu+UvT1GemK5uQ5DSNBYiu1pjcWDjsaDqL8mRQRo1976caPmQnnnne7JjPOaBMKN4AXmwWMg9L
AhewW5YWT6z26w4UwaKiPJkS8YzmQFHCXKZll4Vl9kPHcqwyW+VhXx4MkTykRBQ5GmeeHNtfS/le
D30BAJRl0Cgc3ofyhtLQQ8wZmZbrz0WY6RD8yoMuyHvrdfraYPDh5JMEWuTBbUwZ+c1qzNQX7XbQ
4VZSo5/jiO8tRRqe+/UlzM6GfYB+mN44takGxQ+tY+q7gmDdDjfFbTh7cCkz5170ltxIyame0ZiC
Wwo9zAWbC0pATgGb/eL4w5YDDjZOTTbtGkxuWAKrgdMSTrxdVDI9lS26wOjm8gaNl2c2pH+NiiPy
ceOMHMOLKOWl1llIRl76TIL6YtpSHlrjXmasx8mfME023Z1Vume/RTHiVPZJq8X30oxBGClugj0O
x6nm2NhJ4p3b+RyKsOWe0LGbC54SkMdvLpjiKeW9T32vKVjEtDFf9FRYcFu5F/b6wgFr7v+xCJ/f
Mi5aFglYmxoXzY+7cmpeBKjg1WhrYJUimzs5owGemD+Dtp9Neh11Gfq7Abt9WaNN83XCK6WvPWBT
IbnYzN5Oo0mwJdgAVqu1nsDH8pJyL4TjBG8IXrCP48ctmYJnWTHQ8XDuKg1lwUQoRDF+z96QkzNX
mgqRiI+oHKeNaYi7cuHu5WXGqdHs59whPNh6XyAWL4ThXcpY3CWsXOSAGenDkd4fE/vdtjTeOTHZ
Xb+aObEEE1Gy3tVblBJLSe6ZsywTyUSNlIomZ7Vlb0Z6zRrP3ByXiJUjvAnwcf2ZgBxLwbkOtOmX
pPC7TGBzRcJ48VtmIHN3HGL5Vfd5fYCX4JtWsvMlSvSMuNqmT9H0hVItSgyVMZH519DFN37hf0HJ
XJlEF4MKuvS6Gg6DlORBNcrfKEnvGI2f3AFeW/Ur825+AhXF+a2gz9IdsM6z4i6cFlp29WWHttxk
DmkLpupMAOwNhimArZimt8bicPRGoBhwNKQpgsF1CPS1HQgPt6EXr6neHYC4EtzQCQsgoFNoObBa
XsYS3lX0LNNGQcax2g4iUb+DW8Uhud9eKNc9l2ZCt9SvNpQ9H+qy/jGd4UewF7GKVmz0reXOf8ap
Q5eYulz08k8+eI9Ji/gM8qPAVcYbn4i3WflhoDl/CIOtdEltHek5OolQe8u7Zd9ZbBxylyZX2zzy
D7NsSrmBdV72puNdqsmzBLCLprVOhnXVIwDf9v3knKr+PcllSTZiPhqzJjZcxsQruFfp0Y2TAdzG
uOmyKIrOA3s5YMFUiJANrWkq8vRPHeoZJiiSpqeUy91dG9lcOvkMijaSaNBYYdt+PYLo9tJ1NQ0J
XOaaGHmZbh0c17GR2gEHOqwBw+Ws/lcccpV8GEAyo1yp6W7Z70wQebsSqO5nKooMj4mELTDk4jey
0zxftepEh9ZbUZ3PgbitaJBnrBi4HFgWDCsE9MO6Llwuf/VCZrV49W7GGkwepxWcGOfswEXYIXqn
LWB3E7cA01lpvvhjofJmLQ6THs01JhC94Z/wf/M4e6wTJHH5j8YsoJnsVLlxw3Vs2fe27lercuy9
lWMDPBOwGVnbv6QgXUkzP/vEqjbkP55KFpGB2cJIjavwoqF0M9FMBzbbooAr/K5ZvG+qw7BeHnxC
cEOKknWuWG7IEnhziuijzGjDJlq5BDB86S3tdYHIumPwyMPxK6FEtK6E6a4st6H2lQn28jwnomnC
cunwuoVS52KrvCDswjCQszUzd2vYkddUeKeGlPEyEBWwUtNFwQWtNuz8TW0WwOWd+tMXfMFanDyE
6oqMxq7Y+HV6As9v7uYwZnwieCClLzgEX/IRj9yE8K2W2hdnyTxj+z9JDNy6dvdVP95yBh1klD3N
9Tige2O8TwSweJqju9qxNlPB0RsH4PwxuRdDeG6nkIEdeT0Apn+yjPXrdslm+cvSItaaBzsdSG/b
EH7CZjGDkLxrg+Jx3Wkm+xDOdJftbCpTip8/Y0Y8dhZuLo8HJU89cBBwdCDCg6fvuYkuIXe6hJ0A
zack8JTmToa/rKvGc0kqsCEPuc+zMDsWPiRDDYFl2+07v7oRFqv5vBqnvW8sz2ZDvbFL7qD/cnju
xD81wjin6qAyzvaDnTcvVmxd0i4w7eGlsq27Tgeci4thYk3h4hGy3OyxN7laRlb9cSEeaL9moVtt
oGT76zByT/7ErnUJCnpUK5GH7yG7G21IGFVNJ3D3QRL3P0Yr2bXoJXfa4jBUA7rB/k5X15pZ/TRt
+Vq57CWora3tEZlORZKNwkYfsCu/74eu3ox+/9SW4jk0HjXA9yi8td+un2+9yEt4L3K+y7tnWucF
eaeonb6ypd67iwtt0IAh0mofk6b3VOGIFYrC/GTBFsgEWNrQRW9k/hBbU2tuJ6pb/Zjcd3DiUudX
jNnZrRAq1kb0ERO7DtlxJlV955TWr6YVj5X6mjXZPztVShuJG7mH7sIgHQtqh+CDm1o5rwnAwNK7
FT4Ut1huR6v/xlF4yHkVz7V+C+VPHEzcghnLVJWMCLdtSRXQ1aeIMouzzetEbieyaay+juxAclry
qxlTAMEaRoipR+idlWQDpME25o1IKFnEpLoPkeY/JuwVzEbnKZ2+aJx97YEIkkBcDDYdiBucYh4O
YN84t+qI2+mZfkc6NhjdwiECV60h0DWBl8zBRCoIEB2ZnyziKi0oqoRD323zxXivZh3iRp01O7KO
JAUK5BsCzeWko+F1yLuwxGaEucivApQ+neBs41U28RfJ3twpaInBCGD1qrOnO0urecm2Rp20bLwN
sdUT68WzWdFocMspjufnJvPLwNSWT2oU2oZAKwfMY2mtDLYSW46QV8jLra2/ZK9dSq1e6x6aMIfv
j/H3cdKP3IgcPLEaUUEwgPumAh7QF89+W1XbeK6+qd+zmrggDrk16pRXumyTddyjMPHi9ruPI59+
qGUgOuAwlgN895YCDndFf/mYSAQe4OFYZ2KTLFG9+b5YrOXky2itFYKaVk3Jto2KtZh5hnAHLXrv
DmEDW4yhj1eca7q7qnaSTW5GMggXY963+7yY+nOyAMdeDBOsrOusvZ4zRWndiiGrd0b+a8YwF/we
qHc+M6jsWVrydZsMbXtEDvWUsp5m3OwvFpyY6knoA2U53ChbQyOoU4zp/ayRwaXd8CQ5QF9XRoLd
01Q2GIdIJ8e4q6bk79VSEuUNS4SGHNVPqT+t6co8+gKCfxKZQZymx7ov5xOrZG5fJKh3ndt+JsX0
XTOWgVJoH6l8037AljIuY73F4oDy13HkJkzdz9ZGpeB64UvpmWcCcJ8Ts59Tg9E34Fys204SknvX
8nAU48Dtns6413bpbcMayRETd8Gq+0iJka5GMWFFZF5003nFTzrbFO9NplLCY0dAntcOtDq/dJph
3ToZ8znG19ssNfIdX8q+x4bzIEkAribHPCRjI88AP15CapMkZ6aPHkvsTVt6rHujGpT9BMDZxS5g
arp+F8uZVr8aVlKe1g1adUDesCvIVd6yijPT0QZHZt4ljVvuSkEd0zZcxCFuw3I/9mmhQo8ghjM/
zNWdNgJQSPV6uCSlTuVfHHhMNGtbP8SlZR/K9reFCH/DN+9bNmm9S6uFwwxf48xOuyFokpxc783k
TGTXZSzxr1LtobOfpTCrO78+lyakOjbOKKJ3OqrooIgIGsqKoyYv7urjNLZcoXdgjPsjvhnu37Zz
w2gWbbFH+b7Tm293mB+iOX2o5/i2R3Sp8/TIrOGNCDd5O8l3FBQfO+2p3znJT9MX1qUWwzPb5fAY
er/jwgHlBKWAVEfDArjBE5DJY6QN1QZi7rIiqfJgVdE9oyOJPxjSBXKwx3LUwq29eE+hX6KrrCp5
6WTyQ6l137NHQunAIx6CwYtMYgZeXJKG332Ument1GnhOpETYUHdf0uc6snoS1wxU026vOfxZ87R
G8xRdigqCS5n1A9JPHIIJvCLJslrzSnBNppfoyU7QR8IV0vtvg+G+dClcAJ8qAEmUYCNHGzzlhXE
4LE2jBSIOykbmJ+6ZA9UqOfECN7Lmg+jvHF75pgoAkl7eFhM4xCiZ5bFm1Yg43SN+HaS8962I2/j
1V0TJNVCuNcNvbVRLPsqsynbARdBz3OWuDvQdpztowZ9ENcxpWXmjOGKOsdNfUtQ13roSPH5LiNw
R+0m42yiOQsCGLSjh36z+7E0Ps84rbcVtc41teDb1mAaOnrLV9EhSBggrJphdSLD/mZJ5d4mSDUU
zrbSMjKtZhfvrcG5tyWqZNZ3y1oYKRE8w9DIbLEqj7EsQrtYooqYazuvCj38DSuj2Lic2RmDNTOv
y87hUnyxuYp3aRJtXcf/mGo41qKuBKPEYZ1GSXpw259cjqnCkqANEn7PNWi5Z9qLbQFwQm/KhwzJ
MrQWk8szHe88n7YVwp+xm8EHat5rU4wfVSzjm4zT7rWfctopKtRGvFpj0bS4ZGqGOz2JUmZLdxnb
5k1DmNSLHaKv2BBHs6edhX9oNYIg55s3Pbn2H/LG56SgV8vx23A0bAtdMPCJrGy2rj/DrdFth7gm
x9Jm1wErjOShX2ogD3X1OGgJyR25963ZWjFYzNcjPPO0YDyTDmpuv8BbzLvY2mYhx/VEzLL1e8Wo
+jUeLf62kjXpo09UryD2pNfkpHprnbblsIolrq1aNpswq24KA4z3klTdgYaXsRaJfJA0PA7ZU59n
yybF9uFIZKghb5Jtr8cDNyqNOHDqb7AEP8Mj6/YT+f11A3BjpYHTEgL0ME++L5YNy7r3Ejh4rnnJ
mrBbJ4ybV4nBCqQeK7ZwbvGQaSRKQ9tvArmQR+VYDGJ1lX2jz8XW02sPfd67vC6uChjncuONaFRy
Cv5tflkKy7mDCSOCcnEf7IKngU+p1WJDyE0bpI3lukfLFV+lZKE+TV61DoWIXrP+rh1+Q9bml0WU
/rnTlk1phj2fdrWaiUQHgxh4u10qd3o0x7nZk8u1V2hqu7tBNz6LeYb1RAWxGwDnsOK/0Qwez2Pe
x7cNKX6nQfdiyealdZbAiHKxk6Xyp+HOEu5NPsLTGfwfas3SzQ6FztVUU6ffRNAx3craR5I14GBI
cBOibFfcaVn8p1gyjNhWnCefikHqkX/s8pMHXWl4TReAOe3AErknudua775dUbZxiqNdbIa5rW4x
lRKiN4eduxjNrtW4vdRtflrAWtYaPd3FdtkUhSy9JTD5yYOuze2iIEETaAty77EiwtwmlBGlfKhC
bj896eDInpQLjZxEYkaf7pxmdMsNAa94uc20jjH87GfbZB6BIETxNp2Km2HIhhUtXXaPPKvXc4S7
qyYnZ2TLbhjs7GaY3tqyo6zI2ijoNaKf0DFu4GlElC2Y69XVgLXG8vqTHLWYLSkeYHfW/jAyto6y
WC7wEqhxyuWT1Qay9PaDXGYa9FKdCpXOMdITJMF5KdeCBHZmpTz8SNJdTLW+cSiU6F2bbOgcuGeH
cXk488BLRzO/m1T9Xhv7XWNhIHb2nK19pdB5Nm5rIA8L/xd757XcONJl61c5L4AOIOFv6UmJEuWr
6gahMg3vPZ7+fJmqalbX/BPnzP3cIGDoJIJA5t5rfUujJMb0wwiWcO174uS21nG06ATz9u2uKrLH
uF0uy5AO971GkcJy+TqTevlKu/Ls2lnyY3H1I3M8bmbEvUf8FQxwWvCn0a0OUqKybfdrgjuYm0lK
Am4Z3tlWz71vmeSU0QA/YO50mffDXWNFr627d5yGr8/gJ53W5ybmPQkTclrdQ/Db2atc9OVFRJRO
3Fgzt1ntxYchqA503WkaC6raxRTk1HnajWYUn/2kuLfLvNy0oqH5ktxmk5E+ufppiafsVi00Lclv
bZdIIqrGGBA4F1o0HAxiW7qSKe4CnwqBEuk2EL9WcS6AbbdeebO4wVpk7rBzK+cLAcDDqongVfl6
zVWTviKqAToRba3fdJP9KewK/E4RcdhReF/YSf6WZ3zXHc33wgHlEXZkOE2y02nQrxKDI14AXJvz
fUOLEH4+Ay4SX1KuzO3EK5dEdZNX5Mf1s9nPBL3h5NtQqYPkddJail6ejTPcdsz1OJTdOh61NeoT
hKVuOl1S0G3mBK7JLqd7x8vKfdpqu8XHd1wzDGQQ92MqFvqW1DHHvh+2pk/3wKnCduU5NiY6Y5EZ
ggxQGipEljHeoEtZ9n6R70NAtXdgDh9TPadqvQwaw2Sfwl1nUfxyOtQ90wCwQHYOoQe1VTpve0cc
/Tao79SCsNdtjJFhsM34aFUWvhiTAIRq4jJLTc5CF5Y0bxEjKkd6uTE/lJgfMB0VXnDX6615gUYl
bqNpPKWmFCoPEfPToBtXnrscF9v0b82cqUBRNJdwqOVgmSRBxk5TRwdkDg9eUYidgZ5gDuFnJdlr
WNs2mOU43NNpJyFDz96xCxLxlkHtITNk3gSzLzZiTN5KGptzlurbehA40bkwlVV91F4xhBmrSssB
TWAJP8QtN3dhBvzIliHaZ8ZE560KLuHEyDscB5xu/rA8gj7z1sZi3obQMp78fPnmEfwlrNfKZFhb
aWu9qMbV7PT5bdJ5px4Hg2fCCIydPD9hOcWpra8b4dVbH6L6Wqsz7WBP1d9mGn93a91D/w/HqHIb
a2vHM6QOvCgbwtmrPdBoqmH21yz3EdrksB4K5Ge65hI6hxSlCF2Q/s7nIo6pLnX+uc+X8Cmh8ZgU
+ZphMVfG7KU2cAwi/sKCvhV2eE8nhBldgTPRYzxAJrNsw6K4DWFCVbJYSJ586Ypp3ebJoRJ86S2z
BayTNNTihqf0obcTk7PrlvDS0yCjfDe32r6tkQcWOQ2OuoAj4szMNtubcBG7gGIhVI8h2jQRNZSq
aywGdZvM9MReA0W7Az3GJ7WovuXzkTYgzWqGBxqdXYz9j2EcLDs/jq2DXvTGRpuLz473bBq0hvQh
vS0zm35NQXWDujoxKDZYtS95JphtUwPyu/mRKX9w7BK6MYaPwIH06HUFPu/RJYk0wd5OtSXcGAlp
jZOwTyMRZRsgES/MkXvGt/p8v0SZv0qyh7ItmClN0SlCzrdHsk+Fe2wHuqBMeh30friSFoeEiSzR
ZyyR3Wcn9bSDbjN+6GPtvgZLCy2I6+6SUzbTPWdLAm/0PBAwtPag8llTS+CPGaDCRL++6rF/JaDD
b/I+Dg6y5D1VSQxW3/ruz8ztM6LKgCsaezxRJI9k8ykpjNfUSLIdE/gZHh4LtWbp/QzNO8JNvOi4
Q6aAhqkxET4pU4PUQqkxkCYMkMOJgGQsj8YIsBqIWyEzL5hx0PCJiaWqIuZTqMOKrs7w+db0hTik
jqtFO2FD7DTvhY9Oy1cB0f2poPRptJdIBjupXSHl6Hrwx0MipW2xhXAoc8udlSF4b7hmUIhPodSM
EgHhb7gotyeMXjRlahsBSGLrzMNMZnyzjGLIfPwkcvGadfzRnlSfFVry7DbAwBMwnh+7fN8Y/1dL
/f/HEXAkn/8f3e5/kVLL7lbz/r38XUqN85/n/BNHIIgjwACBiNExJEXgHy01Cum/dESjLmRewb1A
51m/IALGX7qBippn6r5OUgBRy7/iCJy/+P6ED23Utk2XF/mfQAT4GP8WGeseMDmXZCIX3RpkGOsP
kbGOiUIPtEW7yZqIjL0QuexI4/Rk/7P2sa+akK0mM06a1ajW1aP+y7EpAErUzHO9+u24fD21qRal
IeqT8EL676N/6bAe0Q4bs4docLtdIfN+UgUdbslJoNoieQJyZyw1mGpRzTKL5eNBTZGQYqh2q0dl
/37oby93fcz1ldQa3Fzgf/34ecAqSEnu19v88a6jJXPur4fV2h+P+fhkreYCOPMhD10fUxjtmw4z
YatlHaiSZti3QUEszzI2J92SBbYxxTEF1oi9auE67b+205IrgjqyMJk0NJsYY/lstYs+Tn4yntX6
9YFqUy2uj/x4uHzib2/wnw7/sS8sSm/Xps5ZoiNhJ1TH6yupNdN3z65eO7tIpfRI3Qfxrwh+1AK7
4881tSkmGkBrlJc/d+Kng3fjt+7HV3n9Fv/4UtVmob5/L6SOg+azonheMZVsLEkrl6daIlHd5YQx
jgEwZ606Scu8itaNUTFKkQ9U+9Tax/PUKS1szdxRU79T5+ms9qnDaBNvajNiiiqfm1EjwKVHIey3
56pVMVoXp3fHndr6+HHIT6Q2P15UbpJXNhkahXy8gGCVHH5SclUt4tEYjn1GrDpevTlsGAXmMgVR
+QCVd09tklhNnrQUxwK6oRRWZlEDhZXVbu5WZYj4w0AJQomhQO0hb0dq0bcTYkW+fWZifXxwSchR
+3ES/HyEngZ7JtY6s3E0B4GMpkj8FFXVddtsSuZDTvGZOSoxUXKhIPBqTdHbjUz/eQA+29syV1Tl
VMZdmKCzK6wDjVl+TMRBsvQoHe79xmUIAVFccclDVyZm/LZqxhACZ34e81RvENBzVAU65mpVRT0y
ZhmOdn4BW2jvals/qz+sUHdntQofnRQxGmDjmo59si6EK/J7jRaYS7v8wFTE17fXj+8aibsRtY6q
VZ67lfx3/BHxZ8kD6miaI41rEfzbPqkGHRV8BhTX4L88Byy5zO2D+i8omL5aU++mM+E9TJa7VpZE
ijT4EhcUfBFhp9tpdON8ZfVMMcK4ZtW2O5QsuNVWGV72E+ApF6Fipa3mpO1A+8qPZBky3iBKOENL
AV5UfSj1nYBaIT61FQe1S31h1+8q2C0V8Vs0+7nIpxnuuLYIdx+bKu5zTkpt3QSlRVmbUnwcAH+T
p1xAYKQvx0OjtZCVWQ57TCDtSR1TaxZhU8LKsoMKANVUlg0OkJM/VaSEaHXbnGocuVuDgEavG2lf
dDRZTiamBU48uaq2adE9GV5a7Ww5VtMGkxwotRokEXcsudNrEdj7TXh7jVFIu5CG8zVlIaQsQd2O
Uxq57SfaFtgZ5EKtXTe9xa+AKkd/q119H372BvpiUdlzSijLLlVraE7hcu5lQJTaFYWdYE5UHqbU
e6usTBpdoMerP9srLCWB/rU94RNdMQ+vmDH8+gs//kwzajnr2plUThp8Rz2/VRGd179Sbaq/V6V4
WuQXTF6DHi8zCCpGHLe+Bki4KjvCviZIAAcAT4F1WIVp9pPL9Vwk6fa381WdHSXSlA2iCOa16DaI
n1C/YLnwe22P2NpAN8GWWlhWfldH/PKEtCGgufh9ES4QrV07ZtAtR+KlV4/MB4eLShFVEZ5wFRgw
y+zYROWLqm3cZFAUyb/efqQQYIH4maWge0S+aXU97LIYmbIzmP6mEl21ceU5r4Jrc5eMkSQfxrWK
sFX7gmL+Iu3lzMXs5EYtHAq5qG50xAMRpi9zsQk/M7g7TtJTodZcINk4dtJmOjbukzFSCnMLD+FT
veAgyfOJ0wGiyYlqTHtCYIR8QZ/ybagz7cSgQ4CZOsE/tim/grv2I37eIZnYVcNPTX39KolVLRD2
s7OeR3T0Ncmf4eKCkBZy+qESUjtNZ7oCHcjvypg7HixDdXKrtetm1zjGttRBqXoG2s8ZF5BahKHx
ZpNBLqOKUAoaUi4oFyq38LpPbZYqulatqseow9dNtc9Mwghps3Ojtizu0OS/y5f+WFV7f3udj1WP
GYrTcd2jsKLtmrYGn/QrakG0k33U24dSOMMG0zYmESNFf4IkFxMcApSxQKwuKs6zTA4lOzVkMgqu
Gpbc2apVdZyLyj1M5mSlZ7TjCxlRoTI0aQnyKdWq2qkWKnZTrWmMmhlgytPt+hy1OTyYvR1/vIg6
pPaqF6LixGtS7xpQCjgVQxO5HcsXub5SFCSoKWO7gGgif3jqcKnGM2oVgj6DXPkcuIwEZ8lF+hHi
98/2fzycq3GzeqR6Et0PxsjX11Qvd938OPzHuyXX59h+UmIuqT4+gXreb5/y44Efr+HKIIAw8JC4
yEDQcpJptyriU20Hwho2YdARCTMyTlCL/p81talyQtWD1dr1uWqzX+rolNkrtWGFMupPrdIeokyj
HqwR5PrzPT/2Xl/n+lbcEfV1SLjXWh1V73d9e7V2ffBvr3h9rT8+4h9PuT6Ojg8plPFB5WdeCwZ/
1A+um+YM8IcbvC37nT+zN6+RiGrNsvNmG9jzd7X1H/MT/1Oc4n+7r8TyuIl7VMrqBSkzMV64vqd6
3se7/Mfj/WAH69qpUZSoTywTiK6fXa216iKlVq+PUSWWj2rLHw9Xm7YR2sehPvgV8eUjdFn1H1QL
9d8aNenKcI2R8LLUeYJ01UKN6odNqQZ5+TCcIzqGu1ZGMqt0VFcN+dT2dfGxsykgpvg1uSV/Pkil
jH68pHoRta2e/rFTbetzNoHOQtruueCkPG2UFAKNiWzjnzrpz9Q1G/oZtSQEGAnpBgikl21duS6m
SsA7g7xuW6QHjE+yROXOdXsYgF5veqNBYycH0Cobr1djSRWsSTgsf7/XoC+eDb3EQYK9019068Po
GdX5T8unFQ8ulTvvQBIGE0Q5uvDVqCopyHwBTUDTFv6NvtZuDGm3y9WIb5JWWVItGHLF8v4dyoXa
6Witth5Ea61K13gUkd/sMp0CMso176RT3d8P0gir3LC9VVbHGKlHE1bdKZFTF7WWD+0xSRgzNPov
j+/oBgvWM5oztLm/WpKWMsh50HWh9jmMEDYY/2ALEwOG2qGmG9Ca2km0Cw4YDSeSUSeflgZqfq5u
x7j92pNatIuNbbR807kEc4mQ/wlbjqvUP0atqYU6kMnERRAixTqWgJCPhcgi0qm93W/Jqh9xqsoS
+rGKeZl7aBHfwVb3d8pLi28do1IW8/eGzXz488HXJFd1RL0AkjUknKjDGuTy10X+7011QO2LawO9
mz/ZGxKXf6Y/QuQo+H6jEYws+64H1Nok/1WIs9GvS3+0+n6vTumrXVp959fNzpBFn+v2x9rSP0QE
xNJhV7MF+YLqgHqycl3HoXvXORbiVjmvu6ZBXjc1dYuM1GSvlTfnWiVLXR8axajWAux2698elJlU
h2PoLgNTVTJcAprssjyqYmJ9gd9sVRoA31InhnBbQXAZXWJjB7Pqb9Wir0eIUL13QEDYclOQ+chq
0ecyx8myvM2g99XHBbweZm4u12tYbsCHrKD6yy7QfMrwSoxYOXGBM0XDXj2erpv9gouexvKvw2pN
PUY9Wm0i78oOqgT5v+CL/wf4wnSETvnyv6/Wvv1ou//zGjdhXMT/SpD9+cxf4FdX0l1NUDc0J3zD
koXZX/wL8ZcD4JzEWd8CQfGvmq3+F/4bQ8fA58N5gRp7rdm6fxH4Kku9Dq4S4YOL/R/wLwTqtn8X
bS0oMq7hWbaLIsjyTYMP+Dv5NZytMSsYdx9HTaKrRPkjHzABQwq6b92uuRlNM9uilOH+3vfvnOo5
KfXod4z+btjNkeUcxx4LYBHugbRRCSkAFKHA0RikhbvKcd/jBLz3pBfbkokTUl0knTA2gn2WRFyG
w+AcOzfVvDibWT8JDKsYboiQ6EWTkt6zvI3vjmVX26WvSdRZDl5fSaNxdRhh868RsNQ73fHRY5j4
f+tj403l0bIgvQ8zYChRjO9uGOW3ljdiocWHYgQwpcNsuR0XzKkuGo8wqu/zgYwBA21MZnhAr+D+
ZMI4+hHRBggwz1pp1BuLrsjWEE99lMcbM+2HHbPjc6aby2VySm2bz6jY6xbGf9sltM7m1F9XXeVv
J9CrOL+jfG95JSa6UNO3WYw6gzrQU9rbVHriDWpFqX6tiYnu35uZ5p4Vd/N94uvxJhMuSgzwt1wS
UANV52ak9ObGoMWdGvepoeG/J+emxu5WD3xP8W6M+2QHtDJhchPuuLpOz+bgPeZeu27pQ5D9gulM
2O2ZetcKv2ElnqsOaRzohGdDGNu5a1+daHywrYbIMWdXA9d0EI8VDXrV+G0RCMH9eVvrRNBU/r1T
Lueh9190t3q3YDcN1dyvUrPZdSR3bZAQHuVRMwuRJ8OJCov2y4hbBigCE7GObi1WPOsOahiGQ7yJ
O6IVb8xpMqhIMr3B7XdIO+c0hsyCZ9LEucdLRc5wFoP+CU1VervMwkNnYqAqxtZRUBFA9qIFGyIP
YIunKIiTYak2tE/6TWA43T6xgHANUUpFFJ96yQm+6uycHmON3bwn0+QTpoIG9QNRVA0nXFgSy6V3
G0QE45q+67qcRbjPctB/3vSty8NnXUCJMhh0wHtPz6KhARDo5mNliNs0sB+IIL7HkYPPavxihZm7
Rczyqa6i5h7LG6z9ZTxoJkijtJd24snb9jkhUGANd9iEnNWkpdFti8UVoES0Q+a0T4lR5j/JJBWb
y8oa/b059/OmTp2ITBVtBOUQbPO+fxN4Uo+ERyTbPoJwQQSKMOlX0haHqwvQOGi0h0Ggtmf+dY8H
/By0zd5oh3FD4ghew7zcZrnrbY04ekpb0okJ62R00xJyUnFbtqhXuvGwG/Avv0RYfKvHuHn0cqFB
BaW2qFfL96SDKlKU4ruNWDII5p1fkCpjwOelj93QFB1wHM1Lw2jM66JPpAoEmdPhEY21zbC05rYL
3AOqUH42n5LkEe0a98wRfpmLrMU07DtYLvUuxsTZzG+FMf2YNYat0WDf1c50ZBgsdq5RM+XH57ik
2BGjabig9yGHCG38evAEEDksxglYFLCF9d4hEqIhd97Xg4d2uIdmvEC4wQNFFoJbkCFqpohURCXw
EmO9WQ+LPUEkNhHx2D1AnBjJePvuzwsDyvZ9mno0yyAK5lB/1xf5BYWMN5F57twAqdgQcSlDcXTQ
PHKl7LD51iPu21DqtfZZsxxr4YtbpJczyMjgcar94CXKM8AsT3lUl1tANO9zH1kbJCfhqS0c/pgS
9wkyN8MfET+PMBcy0703w2A4YYt4dVFWnCLrNXCoIThUnYYRVnQaeQ+DyWinIsRrwscvqY4A+0KZ
c0qA2Xasulsk6D+c5O9Yc16zBUBrDglsA1vox9jDvswJUJydGcSArT+7eU7eVPsthJp2Z9plSgtU
11eS8WMKB/2V+9UrHORmM/Y73+SC1Zkw8rEooLs9eyjR9xPZ4VCGrfDB2Rtu35wp9MgYv4pvt4lz
BI3zBi0Zkzdyh1ZWjYDNHSmwmTdTRUZUBE+ziayXvEITZEZoQNrkOFNCPAXEtnplBqNW6wDkGRo1
aEPfRWBBIbX355pwr1o/tF4NtXLcT1XlrbWkgFDBXTJAEvGQ++R4W1XBryAfTy1V0Y1hb21cbC22
MqmJ30pNDP8bTNp1iggLqhnhmMUTVr8ZE3iY7JfU/+L4SJPzv/2s+5R4JLMgy31oaRgdDWAoeLHx
H95n+h0GAocrHJeXruoxoQmmRZ3pbWKdYpUeNnsTX/068GucjFl4U9uBfslIvkxsk3MnfuVeAEIj
1dO9q4XG3RBhEG64rY15fTHT1ruUoKRzcOyO5RafJmFFNw4+K+6R8bHvimqTUeu+jZ3q3B4I7Nbu
rQ5haYRFyrV67pCDfgPW4CnGf3VCi5FeNHJpLlpGXolGSySq2oOduFuj658Wt36hf/ycBpwoYfoW
laRgTd745huclnj6dmNFCkMJXJDSgLnPQ21hZOwf67haDkz+uK7Wu1lrT/FS33vE1D+k3k01eqTa
uM2dP86CWq80DLg8rlmYSA3+w2Jq80PQ183JmpfvPfRrUIm1t+On9qVqxse+mzUyQTj/fZzGecWJ
yZgD1VOAN2qZTSZ6K1H23Zbz994GEl9CPsZz70ebcsSyaFU/8HQBeJhwWfWzs3bwAW/IE0SiZzWE
3YzGrhy9U5vOMu43+kyIznODxBCTkvUYMgCJswQDiQ90KApwCPe49nSchcHcoV/KiV7kdgRYE9Gl
DnfQcIazO3zCkn8IsP9vcizGTh4ilcrze73xoHKL8Evtuq30J6QHfUBjXC7Ry1AGNtgS8QUU8H5c
fG7wuG39dnpzmhTmUp0/G6n7Bs9nxwuv0ZmNenAwKyPa1l0Bv8Hv+h0aduKrDINuQfxua8v4iYTE
b2VkFPvGg6IgzBunHnHJefzHdM3EmiH8l6HoN27sObfCscTOD0fq1i6ciNAWr3nGuMtxsvek03Ep
dHD86xAZdF2CKtWGx3zuXqnQLJuyjnAJd8GGeOjjDCv5NpxkKc8dXmrfJIww4crVjlp6LhOgZq67
VGdqiSC58f5WX/WgNu9MXPk2pNHNFE8J/BtiM+LoITYA8KeV/V6BSt8azQLlDYeTDSV4CT/Nlc8V
sf7iNNpzmqDyNqMgWFm0IVbBpLWExUXn1krxG2cQR2NUVijH7IfAM/7Oc6r0lkM511i8Y8Pwad2M
bnKs2mibecm0KYO3VJ6ojUh2Lt/zkdFKduuhsLMLrnXxGDS7vK3DLeCGauuFNs3alAS6esZg1jTg
spGFLchWU6R105hVe2afdPW+avC3qLdU41oT+tc2xO8K+vLYavE9QKn4xsh9a5MvMJ61+0LnEl2M
S7VFM/YY1PU9IPNyZffJY7Lc1SUhqlaabzsHi0CUWRU2LBQVxoJICibZszvSYmmtBzxcYqOjMZ9J
aqUgrz+W00BmAWMfN2KI7nvcx0biIW0hL+6JBUZJzhr6R1sfjfVUNg+uad96eXcGnUOhaIALRW2G
20tQI63ViH717cVEaD5oB65I/XZpl+ZzbtVvDHkZ27Woxc2hRNdetZe+mJk4GxBrrDI6VpZZP6cd
7k9QvP2ZEC0CME3N49fN/9t1qZzwnNCfpr019C+TC4GXPwiMtDfR1OzyGQpZEm8sE87nZIYo5iey
SBPRnzLtb64xCWPyPv9CrcitcfOa/WujYzpIXAaplrgbQrwYFn8zAUzk2RhVc5wHE0mcDy2/tSmA
k6u7cvHPrMgTQyYxe+aq09z0PgmQODNOqr/UqEpXBTWIwxLQkDC1MNo6eW2th2B8RUC5X9ziPNOJ
JjcsHz8FVfJt8BiNJul0T8jej95szXUiEXyU+S6UH61bu+eKEicbMi0J+AscWC/yEOdfGVjt0Rnj
r6053Oh0MncpP4BNlImvEVTe3OatNCw60Vi/zfb8Q9Qp1hxdEqmBbveTuG1J5bD3RV2cCwOeQ9m2
OE+ThlBXjfaXHn0N0x5aYlJ/ydvm6Dl0sJcLfrBT21fvzKIenGF+he++IywEd4u4ybP6S4cTdB8W
BvlCi/+YD+HeDmjxkSQU6QlpoWFGV+rRqfxHewrfPditEwEYDSiHTACGasL3QOsBSEFgo6wUMr1x
rZGoBEyXAXFs/kBvMaMimbnHOAd4grR5Dz0cUbdzgHX7FdDhtCzbhdnbMFWfqzZZG47/YrkT8uAt
lbFn1LXfGH1+dgeuIVZAhbT6LIyzb6WQbNA/cWvx9Iy5QXFZOi5/bnBZQnFTRNVrrA3bShvpTrQX
yw/Bu2cuhmfgFNHSMlXC2hslcNCx1pAWyZyaihUvlWT5Q2V18HHMk5Eja88DONRCm8hPjLBlN5dk
EeQRlIdkHNeYf08FBa9WC0AslTd6Ed6VdhshVxYQ3xEd8d/kdESvCJL4gb7mq1kjorQw+YapTdb3
JijL86J5yMsBiiHvPCdVc09m5kUE2bZ1PsNK2mqYX0KJrGm1TYVkd6mq+JYsP+AAhLY8R4V+6BOu
ylDf6NJx8bbukUt/qUsIAq04k/B9h4VVaBqDQncbTukX27cZ79X21z73bxn/knoSTWiPrf4bhvYd
/tg92GrQO9kGsg+3AgYCDrwlhnZOUty5hE/mbfTNt6eHLJioCEhpqXAvNggdsxqe4xgufU7RQH41
BdGvtp/vJLEmYvIuCS+ifkpKksuNkRDKiRxNfI5rZNLg1sWp801AWqRF2BAIln5cJ1zbR+5I8n+u
jd5zQ7SNH0bPQXUexurd1fdxQaZJMCCMl7HBxLRfejG+hkO1rtphi76k4hK0pgzywrDilepFxjCK
2bMGMD11BoI7IFFag2U/PVZIVm8KzehBkKZgFPL0kk4aYAsE8iUVl7OW6vptDBJPL6EudQMXDcRM
uDiYR0HnAn6tbTLdOYZE4MGWx+RoaQRXecOee39Pobc7x6F+PwHQWHHjStDC52dn1J7iUuwgBTQH
LbAuYI2bDTPACrRkN23xiN4U4XS7pC7XXT/fNmX9o3T4AAFsDZPf0DK52X1bu28+rRcU/CNMUSD1
U99CXE38frVooCMSWCJaAB2gYvqqR+8Nw7oYEk6QlflWN7xbM6z2VK4YxoXmnR0l/Q5ziXduaoYF
MDiZzEdnxo5f3cH8qo3HVmb9JCN3C6fzkzVnzx1m0X41MUVbTVl8WKryaxUP3jG3KvzbUgxr5Fjz
/fZCnEaEbaZ8c5zkZnLxrZGE8LXRxvlZj/FwBvTug6KEWmc/W6F35tZ3GcxEWzk61KNZe3YG7b43
x1fRUoIpiZdnpuzvtFjc41HhvliSmYMBbmWamM86D7k+Vn7OS2QRer2ucj+ke52eY93z7uLQuEkD
EYGex8a4xNFJS7PdEKTEPMh0tIzzzjbafh9V4gu4fgbR1TdrQD8wQSZKkIQfTd3dJsLU13jw38uA
Mv0InXZxb1Moknd6GHfPRZweAz/ZInTubkjRZm6jR6dw2evwSVcxomFM/7DhHezooIVuaIv5+ykk
XCEzxu8ouCvSTrV8FS1A/youGwalzm2ejrfmOBjbySWHzmbKUU5PCZYThlsBpIPuiwH5cNUxsBmz
ZjNa2ny0DUx6od3dzBEFtq4PPoUWYdsyWWlMyb70W8x2dIMORjPelVAymI9SnIwxCTCj+Dundg9N
rmYmaQ+foC4yXxifskzL12HT9Ku4xI3c+sxKxsxFJN8szg4RwEOfCWRwqUi3kWDil9sumd5deoCS
wexusQ/cU4ls8AQFgaFllsDgzE+42Y5ulwGStA8zto0mygBn5O7WsgKNOgrljZyEzcep/16a47Qh
qhCSaDdSrTLPdW95RyPExupb7bYUPeOCfLrtKgqVWdXejUlzcadyb1CKXZEYOW1rbZcaNSwcSoGJ
k3xfJsddp0zooDEZ31w4+VBSit2YYaTqPTe5GSr9qfHbg65hfkJHeen08IFs7bvAw9IR+G6+thDh
VsxyGAtKp7eHwhKj56XKrG+Q/JONlwy3cQkvzwh2qWjkT9TMN41bJ+uyQugVphDExHNABNMyuLxw
1q6nObsj8sVdFUn3kJXmc6+VFAdwmBUa1tMcvxM+XZPZGCyYUNfOAVTzQKt2se7UiNMYt+nkR9j5
oK/dfQNAq2xD6rGhs638JN9a6QCtxiQQJqcyWoSCvtE2oqf6XdPFi7NQkXKSEFCdPSx7CqqHYACI
7DLv0OIM93YzwWnt4n0VEhcDA7DeEqez7ehMriNYLYs41sFtBvOua+pvGP0E/v0UzT5Z934Gut+V
i7CtBNr7zCYrur3gXjIOsOXXWpowtiihjI5R+3OtCWV8q8x5h/ejoQGjhh4z19nYHrVPtQCq4JC5
KJwTPExOQLWz8yFGCDhf65Zr5qkPSR0wKVgdlXIq7EnqkOEPZY0oBpxZtKE0Q9SCEvfJhRmGESI5
2eiei4lVM5RWZq9hsoE3xprjeU85GQHZMhzGPJ/3SjoETvCniGjsGNR4M/ZCbmCQHGCOPOQGlABg
SA3IJ5+piHr3SHbHKguTc1H6WNQ8ZuxXGaRa+0MaqfYxCoV+UIlDa/MlDpLENEqK8tgsuCcj6j6U
ocWpcMTPRUQmN8BI582UYqRJtgwj2F5wNeSq68UocmrZI/TiID/FHfefQti3daxzoLWIFgeRseeX
h/wyRg0YVWRXGDHcE5XOoRY9v5rtKPT36y5heydGudW+Fj0lteuBa7CH2pfMmEHnjkv79QAQAHNj
ktuxKisubyGUVaaSwFL/WfiNieRUbcuOZQ2iBOAUvwKvxYiNwxDLGraQosW53IUi3Xh5/eRmQX4u
Q8bDAyTYaaSAXRNXlbuFfvSsmMgesnmNHlyqPuTmpumaNVhhySk/lkAjekKSiD9kspL4Gqmjeart
uRM85AU3/nHu9ccsaO7iijFSwr10NYlFcD8dY6Jxw2VFoAMzZ5HiuhucH4vQugOJYkfmBPZtP8d7
0tQgulKV0qYnEdbdOmd0SxXSAarpPY/8DDeGRlURMsELktRxb83jyuWkvEks2EfIgfhGqUCkc/JM
JkZ1q+FsqwwXQmwqEDyjhVho4DHPHMWWxPoLIsr2Rl9AdZZzg1O02C1eDZZ1MhOcx3BcKzc8LZDi
0dD05XoZiBr3ex3rQKofCn3uT2UwfK61/IVur9hihivRNPdj/sA8ESCHXUFEJvAI8ruMHnNM+kF7
LelZlAziRPiVuW92qTQj3jkBHqkwW/eFNW6aokKPUwIEugstcahNyS0lS82l7pnbOJQgi5C9+CPX
nKeGSXVWVzdZNmdHE3XIoFkBdKjkbJq4L2t/Rti7ylPv6Fh9Q/MEukg4TM/t7J6S9HkQKE1Cc7wP
euvRb6rj6Cd3ejxvAC28Uoxnvl/ME1PJ4mW2uOIu4BgHgKdR7l/k21YeWoEuJ2fJIbwuipPvBY7I
gQo+jbj5U1Dr2zxAlY5o58m23DdLo4MzUJTNIv1T0XNlLZfm+9iYn/Ad7W1k9StQj/DfRPs5mqlh
l+Kp6W5LeHDgxQzIVnP7Jv86bHe+B1LBwbK5kFE1hBcf57Jd2nzKqDqNjCe64S4JPWZugLd1+7kK
GP8s/DwghpGfW+kvdTftBwEFI4r77+3YMbxinksFnHulOFY6MWZt9yySKdjaeo76PfOOokYkIBqA
3zRqnJrstzHOf6SWldExGcpNMZPAVMKXhvgaMKuQOMYFyt38XAlSp0MbDGNFDcrogaWlqCrvtdkZ
SazGcVviDu60CE+nv7fhI63+L3tnths5sl3RXzH8zgbHIGnALzmnMjWPpRdCUlVxnmd+vVeE+raq
y9fX8LuBqgSTOYpkkhHn7L22p7nO2gIlfKijWNxI7EnpLLC86WVkJJFuEWz02PD5Ewo6e3LT0Siy
3mocqYOlvV4RghRtYH76K7d3XjQBQ6YT90af7OlSArGhBZcMnYa/kZp3YFDwDbAsC8zDcn80RJLs
mgimv1a2l8bsPQ+N/sa50toUpfVtKMmSsgP+5rqBljXMH2kzI5/NtqHZEJY4EutpB82DsFMKCLNg
YGNJxlG1AyoJGZG68CpOnLNBse4g3FK/IHbnfS7wi5rtbSzan6SmaeDjYFrmJfZiBzFU7C/kHtOI
0NmLANTA/0TW61J57B7fW9e2f178+i7ore9jPsBqDKi5Yj3EOImo22ZBPhTHbg1ssf1uQuEj2OBJ
xBJwHw/8HMunxjWu/RmLr5MO47axtT20LiZZPigc00Pshw/YBlJz9IlGbVOmlHnuPNBRtzlIKf76
6EI2i0UylltvifnF/NMODJ3jeFODi1+gyOQBV9WYXeI1J8dFR6Q5VzZQ/w1lBLKUn9uhPpr2eE1g
0g5DCJ8Mr2SdxuSnAaU/DCJ6SCIHhrpo5DCV5p2n2fsQGgxHEKjEGBN9mTLb8s393MK8i6GorbwD
1ewXLbLCXeBxMT+lrnFuGvFaMwRrncLiWppugsq7I4Ty3SPkWOOwKSzoheVyW9U3rgkaxqYMOAUc
i/IBtNU0gkk2lAc85nEC3NCm2+HRskG4y6zRqLdv09TFepq8oXY7EC2746st5GpQiwOxdzMHVGIY
LJgbZ54eI3LygJVod3manavhXSOieeUNHb5njPp1Yq8FxvuVbdA8dLyt1fbrBTne1qw8tIYuaDRL
O8B9vKJOdStccYMF+bbotVVRiA3hBtfqc+cuQ70L6IXZXkbMZnkXtXAo8A8R5cSQ29bBmsTCDVYM
kBgRpfOut7NHN5p8uq64yM1i/qH53R5uOwhTaiorvCcJl5d6m/R3rctvadBdstCa4hIL7Z0gG9Ca
x2af228+dVwIMM4HQes3I7KxtqkfkzrZt00kyW1Xlj9cxBFnxcm/8agmWR2ForCLOIPZ1luLVxXr
7ytxoj+97F0n4xu4g3ggP2LbAjTVoQaD+aPr3ugHTq6ALRsqrJN+wKDzShmXyaJHDJrXQUFqv2lF
/ZaE+R1iiusGXXhW2QsoHwJBh9xdtoxBznizLnTffnB0m0BftlnOH8DY8ojlOoP4474S2gNplsp7
hZSiog2z0iifMibf0n1FgS+2tAPfMKWCxsiqx2SYLob4Tne6Dz1kjEN2Uje2+4zfCRfafdYN1zoX
AyOiZQOnpyopExsLdUmvMvJ1bdBtbwCZJrMMzkzMfaMvlJhL8xIXP2Ay+6VedNm9Ck4luRNw+7a9
O2fMEuml6A7Ak+pb0g/PbUqknxnH1yS/4PdK4tuxK757HhUkCVLyMqBYXftez/ZrLsMBMoYFffxY
i+EbeD6cRMV0y1ij2DF/dLkAxNM6G9O3qLPI1RvI8JONhqJ5d9if5BgA0aWhDxt762UG8brzfZho
3S1Q/3M1bUy9rtf0+izg7XDDudIUZGriKIbZelFam9hlj1ZEB26LMeZIcJqaPmX1QkF/gzBJp+GF
155MxLeuRhEAxIdEitbaga261HP6xTYbBjkBOJxhpH9rht9aIHf6XJ8wI9O88KSLPHVPVF5vHE0H
UBEdk8l+G4cUSOL84M3GG0WzbG2MA0xbNA3oCj/k7zvAGAb3XqwpsWF+NjEMTbZ4sHX3OESA8GNB
F260ZkmpwPDRkFMmTLBMYdbDaO4cmC4pE1BT+4ArKtaO9lRw1tRbMJYiZ9ziNPYz0oCDXYhmqwtj
PkaUjNVw3+2+o+cHhhlqhJlphrw0XxdDwECl5pSJzh0TzYdm8y1gjr23DXxfbdwsfs7hU2wFQp61
2Tg+sg7jmPK6g4ZcMH5MzaLfhQCemFjd6DLcpqdTQjYYQxbCIZaSBmkZPPixeNEj+gJhMF3OafDU
6cNJQGHdGjUMvj4ikREC7AzHnfSC5bZIlr1L2s6qzdNTyXSIqgKtkM6rYdBhDOvdN6uNyS6G1+tO
iUEhKdmKdDoUubG16fCDVgvFOqIMAjPZGvel5jzXMKiPdZtTpZPsRjd+rs3lumcQuUdAD73TTG8Z
AqFRmN0XhDeHZmmI8U7wqCOC5C+y6HH389bQi3qb9VczxdWhrydOGeJ1olyBiZzzCjvX3hVadFfX
IVn3Eqc8QnWFrlxCWTYlbnmU4GUNYZIEMZueG+4NfP5s/f7Cl7hmujdr3CLfaQadqpZZRdkS0xAM
7t7ypkcOBYzx9Y3pAIFG9nMLnvxxlHho5DvhOi64kNVEDCfTWG6Qh9UbBmsGo2b+ck5RxwLtUDBT
92nbjJ8Kv5XVLNHUg4RUzwpXLcHVVXgE8RxDOEdeW4O2HkZJZO7AXdupuPElALt04stMIrHpOet7
aKZ3DrTsSmKzdefop1eNhGn3ULWnCLw2LbNO4rbDDvD2xAUrlyhuqGEL/A/IwpWO0wBe9yLB3VWf
M46M9FXjT48dZaHRLO46WN/1APSbHv5T10IVtJwXv/qQCUobrY0DIFvxXQ43vLAo0zX0LGeJFA/S
Ww/C+EJNxNUoi5VU70UPhDyDRg5xgpZSDKAc+C3pvyZORtjlpoSYZ8G8txP90dZes1T80GGdjxJ6
bkn8uQUHfZFAdF+i0cm02cYkjZsw00nVPQUFKAiNYlsCVT2XeHVNAFrvIa6jqb4aJILdljD2CCp7
IPHs1KNxHUlk+2LpnBPnYhNZXEPYa4xtEnLbZtkPhPObBRiIfOjMyMxLmPDe9ER5hhqhhMV7UOPJ
KMEjCEd+nNwXA6485YhHaPdc4CRyXsvF1SQh9O383YBJLyScPpCY+jCTmbUSXe9rx6UCZZ9KqL0h
8fZcQyVivb1JBKSOqCTH202HXUeAeO1TqwdP/rbAyzf7/GWEn4/L9bWFp0/eF3152HkMqMZLGuKX
s4TvA80Wt/RmXaj8QuL5Uwnq73uQ/SPTz3DJEX+7116MkydfBgPWGaB/AfHfgbdTkQCQkwQQtfF+
GE0ChCbjHRhet05JDchJD+DaF+5L4xGhfg4dhcEetspiR8rICvMg/rcImghpBH5h3g/u9zaBUSnD
ChitA2jqX0AzBVWTX8K9Y2zD/wXJEmC6DFwT4EZLJ84pN+HgFqaNCSw8pLHYEmNGLb3VD8z6NOp+
25GJWDNtRZk/xjGIs5wEjMpurI2vg1qGDx0QHVwXabn1e0xpXize7XmqVmkOk26IjbvI1rvjNBac
mmfx0r97pRkd0ppuEiXGHkYBQayEtiQdU66i2pEj/5im46Pn1JeRKeK954lVtxQzeSSPMXisPXyZ
e2Fq6UXM75cBX5ZsO7OyN/0UtaRc9+YWlcze7Do6a8XBsLoRakl9v4SByY/12mmorBtB/CY8Mz4O
5nDdEjK1hk4L7XUiVj6KoZUstgMnaHDvNGdeC6GfEyjD24jyCnJKKGZl06/JGUauSE6aCY6wnMfh
4GgHE3n3LXlSNBCTAYXeQA83rLaWPn1X6uP/F2r/L0Jtk/mXrTbVx/Qf4Y/yv2E1rrAxRP+2eUvL
7m867T9f+KdO2xd/QJXyHdc00DQ6NrLqf+i0Dd0GuyEQaFPAc/+u04a6oSMv5mHd1B3dRTLeIgGK
/vPfbecPxNRIxXiZZ5m6ZfxfdNqGa/1dp217vmtb4EAwkhuOZ4P/+LtOm1BErIC0SM5cZKWjR91k
BJIu685a9tQuzb0pHePk6ZQXA2ZRbON/3VcrqesTxETWwEZZkObGAorrNJRUbeP4aUjKGijh6Thb
K6RM07LNlCme6ndx0aTxtCMy7lp5KtTNOHp6foitwT+mQGOlb5DKJflEsbTfqvtA11Hy1hFq1DyU
J9ZVv87vigHC8RLlT1npvUazdUeKFRW24WpCIHORlvGWKGDnGAzXqVaQyJQsRHzV1WMbLg9IDPvz
KGVlnFb9NKYmM+PjTiLPYEDnQWWyvdsxTk52AEXRXSwYmmT2UBcjiom9t50C+9AZhIqEc12uy5wa
alTUH1ZJ9dcU7k1liZfaQ8VQh7ez3j1nDgN908HqbHFygcvJ4C03qOnRKGZKF5wZ6FVEHvs/BYTe
BkMt08KSFZ5BjYbieE+DJB8v7c7RttrC2C2fr520uDWs+NWpRLZBJHeLzGdT0Dc/LPqd0LWSrLTX
wXdA6NnmuJnCcZVPDCTlG3ZR+wyWGt4DZZIJArmD0JJEBcBdbejPO2YI/t51pmWFf56uUHFXomBf
A/1skNusYL2fo654Ja+vWeEczdepyAB2MrChf/ut8uC8zvW9UTdMRN1HPzKeWo/iSTgmB0YRl74R
sN0TE33WrckIXPIHU2qxy1SdRmokmyisv9cdQrrSYmZlM/tBP5MBXwP0cOzGUdLhPzyLaUEObChM
94SdIOHJLoLWkf2LHUb2nYWlnVwvOr6uODYyYKM1kGsPhcPZ1a5/mqaALacvyz7qGc+Gt75rXmed
8cPJ2FtZ9YBfmwtdQTAs0tWfOaVWJxGnpAvldaabsO2DJF/4o7XE2fhMzlaz23PgNdFrLAeHGH1m
9FjM61xS9OoMPv7ov1dORkD82FwXxcuoIy8j+6qhKUwfaHHKe+MZkgKjDeQTq8FmpjUEZ2vyd/J4
qvSSzrZ3Gxoz7Fu9haS7ZDdxdixG7RqhE3NvcaG54tocZlCl2M3wAGj7sYSwjGjw+2JMV5mg+xF2
yXXv6fq+S4ll6B1eCVexwblEJyR9aozg2YK22fUCH4U+b0PoXEhzGRrLHBW702/ApLqdQSh0ih28
8pIDItF0DeuEMo9ryADzR2cU3wE8A6DPTWiMAR35Jrv3GDNSI6MOtkzXludRaBvLmoF5DEMBYXwt
3FXfIgBwg2pVZ8GVA2QWzPFz7Rfjuk8PjdWCj5+tvQE/sfG6hzEdU8Sw9OsKjmTBPHJViOyp6kJv
RRad0BpE/Mm47irGQPcIatnJhKfZIe2X2bl0FhigfSo0LNjhbTdZpyXTTxG0UDaqXpg6+R2ItLNq
/skHfMtj+0aL6o5qevxu59ORvscWvfs9Suh3lmn7juLgaZovxTV9eqT7D582SM5xHRLvsqFSAZpw
ofLI30NDih2F+oMfaTqtTaTwa0hLm5y2NKknyXVreFiW659Jpx1CnzCB5qFr9Ds/rCh+GPymh8S6
6aPLrHFRo2btLXXYp9Eedlob+Ku663HlMJLXy/GG4tOdS5mEqwSHV/I6WEi64Lf8bL0Ol7xUe4Ta
dBKZfu8nHMy4klD0d+MP3bkKfDRVoXfdZvGPwJhg+mXjXWfBn0uL7sFgLkihgJaRvxTRNmrF1lu4
pER9cM9U/qO1yju9Gl6nii9pLcWVbaLa6DQyFL1x47n2TeQXxzEZi63b52/a1DwaIyZ7034ssfIR
vMBgmFmcUdCryPS7gIuAO8w/DbN4oCy8t+Pk5xQWp2RaCA2sum0fcjXpJHoRM40bM0/P+m5lQEVM
yIRDjaDVNAdMZ1i3ffGoyy4gfeytTgkF04kOw11sG3T1YIGovyecK/roJvFIW5ptgoIijzeJ40sf
ANwWB0pO+g+t/m6xr+LBPoXk4aSJ/RzE+g83MC/K0ta20WKjyrXdc2AOO38aT+5sBGsiR2/ioD+R
SU4zn3KDCc1ez+memNkb6QO6Ht7pRItAnj9b1nFK8xs7p3qOz5frYOVsG7iXMWUFszP2WVbcZkP2
I0wIpBBts/OH6c2zmFfhaboZSFOK5a9rWmoG/bDYjSj6sTjLlsIO6qGODJ3ERx7B6Jk2gGgT6lmt
f6ipMnTo0DdpSu4d45Urrwg+hmIp1q2BaKVY3jszfJqm+C70ZjJJE2KA+9pCVymN8C49m6DDoWSh
rNNo8k41nCDXHZjNNmckfjdzxHBiDMg04SRfYLmhCb3XHbKu8n5e1QlqHlINGsGct0vtS71Aqpx0
6X5EFF4hia4d93maGgCzHO2+WRn71gusTZjMu3Ayv4VjHK7D1nrPreZ2QGEKiJox/0sR6Qd3nn6Q
o7TVcvcyG63HynDui8lAPjn13xLSZ/eLhzIfI0/fox4tZThBCOKbU8Ox8w9Gy/RoItvUKs076Cwn
z4dnjBgHszKM9kbcGEgZ6DCvJ6948Gt/B/fzzWbmTvc8eaoWDkQdznIl8hMedZTNTsX5Dm2mhnR9
XxalnOnp2BEcjht6yvBuumENVVpO2eoXB+k9lUnWVzpHLhk8wVlqz8ZS5+rGEWLZDRLH7CAqZmRY
swfBF67i5dGfcgJOEOAm/rfYGOJjsojvUWruhVsTTTdq7z5QJ8Qt1xR8/OOYgkbPaKu2dfbajY6+
L6tk77XWfkhpwesEUezGsM72NpPHU+yYoDIQNdPWfRDUdTdoS98sO3koZk45TVP/sIgu3Hn1o5Xq
FAQqKr9FRuG+YzwUlBo/B+uxHPi5RpX3hF3WqbxH1EGUGFxkztKf5ETNN9PLrmdRVthmkjuRBz9A
m+pbDa/z5CJ1bOZnAR00iGluxjqxQAg+KT5O71ZVUSkN9SuKM0tp4HzKHuBUWiv3W3412LQeQwNR
b5NxRszt9sGz7WSd5fqzpumcvwaOhEAPdyigyFgqveepKgWDH3elD6Q+cMa8sO0JcktPHkwp8nVu
DfeGV304/g3gvdfR8b63OBYoOI1nfBN0iO3kco6w05XlY+BHpAdG+k3rVvoqoY/lUWdemR0NP/iY
Gw0hDlaH8JpZL82FY0/ixmpKw2+Zlb4ndUgfb7mKrOQOqitFMv3SpYaFgkU/Wa2x6lpENZRKCBik
jiai6WkuZPN/YT5LSE6hkfXkOESfZNl9n4kz3mVr1U4BYnFtlyfjzViGz045zdsipetQW5x3yZnj
9LfRCvtBMylQabgYG0RL5NVNL2hOqUt01U3AwJo/pcejKBpSnRMuQhCBS1rr5JPsfShQWfqdQNpu
JSNhc5eLljd/YLlc6yFUg8Ytsp03LxSwnBMjcs3OUYw5JdpFROxj8BC3LpFIHbrhIIovYRAj+Yso
X7rDbWmFNvoCTnAYtu4CzeGzu5APIFJ5Rfn2LbSjB+FRitPIJ1875BHS9Suf8XmFO1F/FK19l2gE
PkDseMNm8uJGw/e5736YmE4Zab/HPqKbSmdbwVS56zXKQaggLhp/2JMfkxyo/JDcl+9nZzwbTXAS
JswKeGqvfdgiEXMwd8AiLlFrJskhid0XMwHkXtc/o45L7GxkryPuRMfwyLpgQL9QmjX6yqdP5H1E
kLdXejFeGnp67RuDSwVevHeZWAcFOaaLNGSUhIyMP8pepxE5NnT6BKmYQqPNp9dc/vt7u/TerSSg
75t5e064E0kOpgGIPNVpUI596wI3nz444dxZkYO+iEIVqllST4ou2QYQPLYoXlLqX/XtmBSU5/yy
OUQGSVXJ42QXD3MYcvlfB7mTrSm4hEw2AJZHusbxktgnBgS7pkd1UDvTMfYWe132JFlG7vUY6Ncm
ivoNTIpjV09MglrqnV6+G8z+XKO6M5sxIm6mPPRoRzzd/7DD+a61MufQ9PXNPBpPeuV9Q8N+xkbE
+UXnB4YuDQ0Rbf0WwfACh3bUzOMQ85vqUvF9bo3bVPP21HAYDyzxOSo4Q9X+k2kE4a5svYRcXl1f
66593ZC5l3YwYBGNCM/ZE9MzURvODyDzT1PwkIygfEUmR7V2v5Kh3lMdy1SM+JKUvmhH7hJWg3I6
WDPnKN/HV0Ao02h0R/IAVkYYFdvoQaN9sSncrqPm5QUXIkfvmJP/m7uPlh09eUQDlaN7VbFdw6pf
d2X2ozf1vVEP58J8ts3hB8T47+EyvvguqudIPIU2423fu2D+fWNX7s+awnRADwtzTbWfooqyFCOk
yC+xHzofiVkcDWM6N/H1ZHC9xAu690oK51lArR5RqclgYcqpufeESGxjgb48RH/d1gigEkAPacGk
1tcJaCDR8C2vmUQu0aQx44u+Rc01nhfQUlREyeyLzl2c3pmLhQh+jn7gaNv14YPDdc8U249+hC05
YVE4FAFk/AT5lbr5BcNH2Cw6bUEB+ZPKl9eIVjnWpyWf8wPk6HUYzMuhl6AMRfXzw2sSwsdjVwwQ
o6vqu3pdhmYddys5HX5nUnJVK0v58SQ3JluHhvIv6wi76PcJfP4ZrQukIvnFcEbzCYOhoRuThBbd
bN4CuU7dUBHe9/DzBzjo6APzehRrCdDL1nPk4duVyjJ0dJQUqHe/IvTW/ySPCZuw9y5t7wdJYYJ3
fI1/ftqhVpXFGBIVj85IbpGU42Xu3OGXjrtN+9dfW8i/y3Fa1BBSzNZJGZtaQhDKh6lFP58IJIhM
TFsctL4EaPmO7aeMS+SivCm1kMxXbV8b6G0LGpjEqMm/jagmEKq/LKpnu7MHcE2BHT8Xl4w0TwDw
n5zFSdJVYdczrHteJvNzy31uJemfwjM7b9QmVVsl7bjmtx39s699ora12jtq3efhoO6rGyvzM8b6
0QGtx6Yb+zu14+NP2IfcNF9Hg3qkmZCq1n62bNSmUBvFHBq2TxdiFzA7yh2zU793U7v12iz63L52
4aKG02xrl/uBw1FHCaTojqEVgT8vidgw5ztOsNDI5A0FbYw24bILsSiw4ZkDHcKl7QUZyEX53z74
l++gFt2MJplBJsDnMz/3XhzRwS4GYoImheiSVbS+0cqDaHE73WVZGn9u3ElJFX/51XimG8wkQv39
B/W58eoICfTe0xZyhKLCQG3iRa9an+vbry3MT+TCdL2CaxxHldpqpT7c5M2IwU9+lyGorzOx6Dva
WvSn25wf+mhqRBlxrKn3Ua9US//jOr/HqR5JYJQ6Ega42/yJAfUfvjeIdPdgU5VXB4M6fOQTRL3w
BBmlVYUzjHMO3qknInAunPXSS1EuZalAaTr/x88VZXYMIlKA/QIjgPrsr2NvSUiiLoESWqVojp9H
kvqL5U9L3f1aV7r2ljTZvWMu7jZwYQ/SA7hxFQJOHXnq5uvX+ssh+rmoHl8ogx58WQeRG/vzJV3k
7DWagMQWq5JrUYft3gzJQf7rF67+PPUStU7dDeVRqMNsbDsINpEb79RjtjrY1TO+Xv/7Iajuq72m
lj5fo+5/Lv72uLr727rPw7aqhfjz1AMal9JxZh+xh/ZYrQ5GmYGRlN4W9Xea2ONJjKUxPps7HO+Q
IHEcqT0+Ig/YCpfwvI4025RypXc26ekuaHS6Mb0lpQxlS39SrEpqjbdFfipbQBiGT9hGVhJoe7A0
HR2j1h+0eeoQzHBT+iXYKKMRGLDkfRd5PpIVUsY3buniLjEDY43tnlQ4UfOIev4/XySqASGbZ96n
WbUcM/EApCk6AXOOTkE8chVQ9wNT4FhVi73ZQNIFgDtaEzQUn3CWk3ogBD63Fl5P3Bdn6FxeltSN
Ly8bX3e/1k3WxCZWD38uqoc8ddh/Pf9fPP71zvHklgebDuJ0dggj3H29/Je3+1xUeMZf1n5+9C8r
vr7g17v8s3Vfn64enYTzWgSNF+6t1tn+9uDX6z8/zpTXpd/efmmgyVZx9/j5dl8b57fn/fJVv96m
owRG/5251NdHAdgH/KB/+2SWKfrUL4sKRGVCOjj0AUCLv9ovhuQVqxu1Ti2pvoy6207prg90JNN9
DBPvN4IeIZisDFOEl+0UhluK5lxGvmj/v9xP8wqBDOkVq16d9ws1jJE3+G+5qIXy9ImUl9B3y7hV
nRlH4RvRBTI64AK3dVomNeBUOZEvCTUNgbFCPdEjye5i+uzpfCKzuhTFnp16W+bLyDWLNor0rWro
hPJ6BGJ4hUhUkPgZMESxSWDECwKKVd3XJb9P3Z395jWnd7A1FNdPugXUEiOJ/YgDiEol+UCxvpDu
xtQGdGmBVClBHoe4dPmTuVb9tfTbuqaBpkHJEVGNTDfoJGZV3YyStfq5LtGnPXFGa32xV+qxARLT
PqoZS6IfuFBgOrVksGEuvtbFowngzcE0NM9JgUmsZfTrSDzthIRIZozSflP3RWM+4YEMtqq9prpt
sQJc15Lw/NV9m6smxX8NS0013mo5uFNLKtfht3WWHD8y9/nAlsXA9bMD97msdvRA5Puh8/y12p1q
F3915IS6FH3eV+PLhaEXUq+DasbFCoirFuecjgjnZMiBaVz/GOIK6YLco7ai+37tUbUyKUpqs4xV
e2TdSAci/AmCs7wmYck4D6uLQBGU1X0UqcmuzrNHR+LxsgGZy6kqk+44i2+BRBj7itf8180/W0cF
5qDFrbGPDKDQs0RAq5uuoAxAUJDUGP5j3VyH0AGByjNFCWysvcACl/gdG0t1pAaJ7K0dXhzFpVT7
KVS7SC32nEICk8Qso2051r/2hNoxX3snagwmqe6MfE3+1r5uXHly+rqrfpl+J0osj+kPtRvUDvpn
u6qX+2cszeoQUu5SO6US/s6ucrFXv7TPXaR+efirnHUhMb4KLzjIivrszgccqqBIE4lmlKPzo4Po
CYo0yOc4rT4COgnbUW6nUDpvMk8AH1b3Pxf90B3WesT8WW1CFCzdxef2lkvqrmEPzB0BT6pfS5yY
HqYe7/kLz+fPk4/yT/6gPn9LpYiPoqR+Vnm0pgmcndYWe/8TwBlphrnGUx0wKzLTAxknW/qXFJpN
ed5QZM6gIGdWLNWTOpZqu6ovyHypL77uqiW1ztE0Gg8MINSRpkCMmjzb/L+0ouigh/1v0goDnfO/
klZcxm0r/+HY/jW0BIGCfN2fygrP+wMFhWF4lu0awDx+UVb4xh/Cth2LaPe/4kosR0oqLNdFC62D
NfLRQfwpqbD0PwzXdw3fN22fK5Tj/V8kFaZpyDwShpthWRy//+e/M+OlFurLbyYsy7d15zdJRezG
tZNWbXrMKM4f/LF77W1x5ecdqAgC2ZhqMTvTcAfmINgp7BXHcJqpiXX0HhrTRJBeIf925xusOd3J
95drP+jKo9Cqt4x0emiQ/Y+J5G6Qbwun2RwJ6BiOP4fSLM4Qfq4zF5mAG6bLriV+Z2UlFBXn/UwE
zzbShisredHnEj+lWW6WqfU2Ol1Crp02bW3rZ2Nmy45y4ske8+zk3PThvGz1qkW1TF9x6mt3Nyc9
VDwat/1HGNEp7jz7XhTwQJoYbbkVMg8LlmwH3WU55OTtTX2V7n2dmmXpxdpBGKV/naTDhHoWq1RC
pouvBdlVqjnpzeQgwreXod3HE6nGNF3nCyMPP7TG8C/svLMeus6KD4iMv1HOjq+oI0RXbhDGm84A
aedOwXxO3AWvxTCQcBLnRzu37HiLlMLcNokG/lbW9H031A/pREZ4w0hn79cAU+hFHbygR6s/Zx3I
hvwSBFW7xrlxSWZHQ0JrtcdsMd5AS7j3BNVnkPQprev3aSgRJxfDjyZJ1ksbfBuhwq5zetloqGkY
zgnRnAST1uTC7caSsikgtnyTCvOpCDwZwjU/GFUx7/224Y2Qv9eI8kFkDMEmcYaTN47TDVDBZVdZ
0bwvp7Q8LjWBdYuWnX2jXpUNb2x5ZABiGHojSJqCGs+eu+jKQYBzoguXB6DtApsTXgUeQ+cNk5yY
VCqjKaH0YEhneNorq9L8w9ykF4FvNnvP4o9EgnQxY788AZknPqGLP4YIND0Ty+TESf7PmzaK01/u
qkfV89RT/tld9UCAbHQ/OYS8ynfSBEXBfJhKqGU9ycS/fYZ6v0o9ohaJD0UBEYq7376GnUh6xdI/
11bLPPjvX1S9JyYP2dusrc2//nrqteoVdgoDmGB4jAjym349oO6GSUhLWS3+8v0+n6ktT46gBhrS
fWZI/dcTf1lUT1Qfs7RAcgK6vZPJCDPykPOrmxYxNq55AlXEOOtnSICIOIbcB0dJrgPkCsQE5H4X
+VmkZLF93WiznZ5dM2OdhioJw1GDyYJ10wifxAr2FBtIR+M1am3v4bkgD472b2hfOGP73OhZua1J
XW02VgIAmizQSKsv46mkBO1zKBl6rp2DbtTOasmKcm+7BHqz6swJO787XSBNX45NYo7briZSLi2x
nSFRzRfr7Hueddbkje/E5tle46e2KOP12bPj6tZePW52JtMC/ByBq81QKBw2tTBptVWjfQ5DYZ/V
UpdBiGzn+Y4KtE/iGtktHFiLiS8sLLQBfTrb8GudG/Vbq9eJUZDPII3uo/Ejb5Ol9KjHEXZoXohT
NAIsQB9EHJrc7hSmrXKTVF5zJmOx8EG2JaB1qtZZ1kvm6Wf1LHWji8z4vGt5UbKvxvTFFFbJyTN7
gzeU762cyikKioLxSU+GtO+cWpP/NF8OiPOZWoTWLrCLjzRgAmfVlHcL3aguSY14Qq0l9k0NZbxF
ALOaIWxs9Z6WMLbK6ewKdzrPCNdoaJcPObbLcylvpoQCSWU0PmVqnmE2N+OwWKecM/3F6ERX0U08
2mKjBZ1B07J0jlNcHqO5iM6JvBmmxIIyFq113LGE20NOacl9K1zecIgxUYg4LS+t4hWZO3GiAfgG
yDkN8KHdWGjLWZuN5azjYTwjIk6RTQcXETqpz/ULjeKVbuMlUk9L5JGvlt5r+8LyvfKMK3XUPFoj
IVIlq2YXFP6IfiOtzOvC1odj1eWCLL9mZ8RUXYahyc6BzzcBgZYcBpN2eXc/2GjKOG+c52kxjnM+
HuyyIwnB8VNrSxOAg18LnX1lOU/qwGosYpNFRPZ34wXZZW2X+eXSEtzX2jh91V3JjdrNuBMxac35
Zec35WZ0y36lNe1atHQd4iS8zcL8pumzblu6XrApUzrJadh2CNYrurW4N9egvnzoHKEBpyPfl5aV
PccaXXpEQtemAFWqasSTI1OJIjljVvVTVTMm4pb2haypLrIhgEaOORh2uvICDT15JXLpc+XXffXC
RE3c1OO/PV3dNdk9O9/qr9VHu2bn0ryPxfq3F/zy1p+LtHUeW4kNwX3+j2+iPk99/KKmiM2IiTYU
IPR/+RK/PJ8eiEE7HrTuZyqJCihRN56c4X3dVfElv61Tj/YkZe5tm2kAOm05QWgCXewod1xZ1Hc1
2Xspg4QfnHivi/Cd/lC90fP6XSzuKyWX4bJPkm6TDnG2T5YXx9a3cLmyYzbhjXPsFHqFj6SBeM+9
bRrDoQlwJlaT4BVY6AkzzrYT2da7FkP1Ma+MZ81vjsIkvLNdNvYCZ8OMjBB9S3WHduBAlNId1YRp
FYwDf7MWXWsVFvrU3qREv26q0ugRGQCRCAWemJA4Wai/mGuNJTnmmXN24qA7KGkNQiDjv9g7k+W4
kW3L/kpZjQtZABxwh5u9eoPog8Fgr5DECYwSRfR9j6+vBepek1KZT7dujd9ElkqRAQQC4Th+zt5r
W1eM2rEmDV51TI1oYzo9cpqWly8kg0dMa1ugB5+GPC42RhirHdgQJKboAuxKI5lpniwHEZf/MewX
eZ8EmioLMUFJqcDuzN5NXNQ7LI/DOsyM56zMAAxGrl4Ho4fBOCE12EUIWzRztPEgrV93UABMFsIV
smcyPgur52M/GrVHlGrf6GPBn2ut5gjftX9MWrgv5uBGW78ajyHZ1DjrgKralfTXIkAiWnjiGLqL
Ec2EdY4/iubRTHfFa1BgVpoErqgZPqYWFZifuuM6Eere4HOoo4auvgLSmSUBQgq3IWMlDLkIQ/pS
goBMJhdJMVarBGuvW4S7zHyUFmaLwCkBkmHgsbPmkwwaaBM+2+BoIlBl0poE2qw+0o9JNxEqPybP
CTZtNa7HOS6JaJXPwdwHp9Csm93A7UktJu8ml6xaUnue84tCV7HBFrIfMEivM7P71Egf5dyovgwK
GZg9lpukrcGGgJwSuplX3rBEYA8GRcUY7JWJFM5rymfbjIGenpU33JWq9JcEhvRokVY/DwkhpeA8
CF93kER8nGf/W9jpgyoaFH0oHMwIX5qexYErJs60QseVebLmPoWOGt4iRDaxnGg2DQxB2XsUq9Ql
AaIw6w9YIsLFBdcWb8qpUUr5nQlDhx/PX4rcjzYYYg81wrpwQrKmY3ltlsgTczMlCIsrKCRShPy9
E91Dwa/1SUT90bEh/1SWeB7naULCSIB5mNRn0kY3UNH9A+HmUAVablCvNG9ro3/M0J/iBlnREad8
nvECu77mk3KWNVkjOTa6beWMLnGzWJh9kRJHRWdD8IOm6xVMDjMDpAs41iQYgZHTzYyl3iMYQRLl
7Sw7+GBV6uLENV8pPzj0tSkOHTlVYScjEu4M2qnqHMDbxrhyhcg33RZWcYvbciQF7NDkyDSApjs7
nDfdAUrTwUq2HfQZmr8g/dEY9rE/XbTbfpAiehmlgWopBXuUSVvssdNVAh6R0bKsuFFCBeKBrIRt
aWymyVXwMPWHsRGXOCGOoieGdRvUVbJHMypjuvxzjhvaHva4swWaC/aA8KycU5zc4igGcxSGHpIo
xsVlbmC6BEFQRzDMSCDzu9SkITJ+Gqqi2npDexNGyiPqvfzstYSKm565bdM23FhDC8hz1MbLiKx3
l0fk7M6xjXKV845LkEVulUXbTA/rLA7NnRskF4TVxtYO0avZZWisbc316aZpO0G12uu0jtA7hvhS
vcDeApY7LyVOisZEIpne5yrFro/44ypCCFYEyLFHc8IRXhrn2d0AWSX0x+h3VlsYjHiDB19q71SQ
4l0SVr4ODXIS+4kMW2khx84D7w7NyCofVbJGJRnkaPIMTx9c1hAjtiMKKY2Wz1yc6nZ5RXyxPnrI
6nzlHyKV1ZCYASE4ScV77+Jbq8cRDiigCm3CgZs0202qRBTFpxG7Q7AWUfkauMRVf/EEk0KHYcyi
j3pmxzqiZSWWHkElQLQQPRqlnQ84DPIw1ivuYNGfa0X/K84w9TmSV4VbBAwC7rqWPULEmRiqZHgI
Z/U572t3HTmeB1uKFe+9H9kSSEIMVbtNfTKbqZ/moALTieiJWXWbsbCnYH89scXKpHbAQF6Djiw/
339suOir4C6TuX/yp8BbTYHzFtLCQI8WdQcRd+shlFesVOhj9GdR18cazvONMpxnhP3x1YT/tDMx
daXV5zrnoeS07VsZBVg4uNBYnZfs+WU7GtrDOTRgdoFWfqqZy28pHu4EYFk6/NlX3+IJqAWAjhpt
VuUSlD0Aui5IWVEQUuH9HwWxXE6KV37qu02hab53U52TLw4x0soR+6XqWniAbSPvIR+Sc2A+BEN3
NjdjWmHjwzgeACXLUekXpvM5sNPL4PIxSHRyS3pqnAYXd4bhmEuMzH3+ULLzhJGMY8wti00ZNTCq
vF0M0QFYl0+iei6fHewJKGL1IQadht7tK5HgxaZzhnatq+jE/Bd1W6OjzZLlnkD56uRd06DwNBAh
1rG3sEuscndXeoRcepV8zD3zHsU1CKYwHDZJ3rymOf7JKHX2KMO+StJYHxzjm5f1B1ggGtI3xrGZ
3ZAc3b2orMOCK6tjCgtvusPMTeWfBS95x+1lJOC+oMxSIs/rAiEjHrgdlx16qV1nm7mMvg2V81m2
9E1YRMZ1XPrJdo75cd8/pQV9LQL1+BANddCe4SP5T/INDeN4VbrFS7v0cQvZResiDj+ryH0ROf5U
MdLYskUOxpGmTfChzObXcC6TbeKQ59JJ79MsS+tQhMbBx55cFHyuhNXhrSxI/HHH55b8tVXmTfEB
0F8bjg8RGCAryL9KUJ81ItWq5FWNw2Tmz21lJBu3NVgT++IqiusbqKaw/kKYwFniqFUF2Pmm98k0
MpPiOadHk5vJwzTkz4aLeyAi1G/qp3rfTjV+iCD44MXZe8YhYO0EK4NT84AmC96HnMved3Y1THlU
VnCI944FJGpwz2AaTNgg+HO02xOLAB1T41jRic/6YdZrXSTRtm7mj0U+l6tesgUazWadEgRxi8l4
1aSuOPUqwTWVLEgR7YOt04DOe19vmtq/0+l4Ow1vrmhxFcPjXg/IpndIi2KUB+HHroPm5NTOY96Z
lymsxd5DX9rGC8q2EKdAXLnCHI7PSTKTSSVrLnPtuNSgJxvX5Qn0EogAp0JJxkMVgN03oy2+Yfil
/pK2XpUEla9DGB7bMLMLAjtvCu0Mt1NGq8PQ/hqEDLvP0IuOYOkcrEIHL0goI7wYX6Mc2uv6Pm5m
ksajmMB6r5jvCK65aSFB4xbCaVmUszyRevDhIMziuZT4YlOBkyu+I8/c2ppQR9fgbNiyK3cPsguO
D+yINc9Jn/oarpxyglsiSTYJPMYmq+UjWK43OyPvYYwCl4VtIiw+j/q1js3mmrquSKwvIUVT54/J
tlS1u4srBTuPTeluFTnjfO5Ai1R8+4lUb+g78NaneNwPnfqY+Jrq2s7IDpwb6mlxbaUJ7mfXvQJi
BJQhgzXpWeJsGsGHvKiQPsweTBSNpEjJ7DNu0ccW3QNPWrBIrq4/0wyXR0lKfbtzEvtrR2dmg5gk
OrbCvoAFOdXgPzdWLby1a96mlmOhH8156nYnDWPEl0ZwboPypm963NMGiRyOWzhbUZJ66LmQVH3s
QbPewBmE+LHwQDDrcB9Wd70dPsDzyGD12TyuxvbJDK6llfdXTjN36wazX2bD+81sA1gG1KtNkKHx
dJDr+0RDrWiVfmx8clXbYfko2OH4rrxRDZ3AoYxvZWYqusANqlL3jtb7yQXfbIWcDkXVmevkrJSP
6hnsN7Luj9PYuJuxaC6lHh6S0rlUoqPibTV6OiN5SNHHoh5ndgfqFPj1KnxOB/IfIpXiZIgR10uN
nUzsp3F4IGDGO5QGZE+vUqe5i+UGT3IWXzXefkrsnSma/Ngpe9gJi32MrDF4W31803X5TdrA1lhW
i7Kc2M0JXxwauvwkbPT2Jx3AL/SHLNyWwsZhbiINDRNBKR14W23YryUG9RObIJhHNP/LmioZExjs
+CNmrIV2XZ6MhNFBRvYxLCN96eldf5RhyyhZeDNcERwTef4qkGsDcKIlH3h7oh4fIruEaVITupHx
cNiUwbes7IAFBJjXsXEAzB03psrcrVd6bL7qNNoOxLTyKebZrsijwwjd0JBQLOkm0sJqDx598i27
HglJCXp1hqy1AuS+7cbiQCAZ0E6WDtAjyZowCsCJ/m2gnDOYwn7HnYwVcxzAYvV3tdd4a4ALSOq1
8aR00GykWbCZbo4F7lI9o70eW9xA2WEOp5NX4BvpHT/j0Wpfz4uQ1micbj01NZyLwXYp82mRAk0g
ZU5BTmiDN9/s00OUKyz8UbQSOZI6Ezfjypn1VdXhWQSkDp+BZyEmc2xXlcYz1hXtU9w09lUTsunJ
Yts6wYI6MmtgTGFC5Q6UAUgbPP8Ci5OCbLOqfSDYO9gG/TCsEO7Ri7My9Odok1HCbRqfx3unrvoO
UZaKJorg3CNHgxvKEuVB2XjYyYeetipysu00lDwCl4yFCXF4r2cb00m0rlKYYZ7lflOgHIgoCD5H
8QHDFvCS0CHwonOf27Rg/Uh7thj+vIqUepkCHA5eStLDACS6q6cbTb8ZFwwgpIlRqumkiMdnxdZG
SGJThgNpwk+1nxsbq0NYVLamvXNZ+ksz+xwEI6VK7l1gKnVc45xujV6QvgunBIMcUWtltQ+a8B7r
7ZH6jeGRCWB2rp4FLWurudQpqEKna2A9R7BXnfZTMoXsZmvjS02TghAzcd1YFVI8EhVhknlZhVE+
dTFrhu5Vm2P/F9UEGDRxvuk5uEBAQ3oTjgnjJCjCthheirLJdoC7L3N1E2DRPNdhXmCNJN1ppjbf
5vUlByzL84RGjjLSXetUOxdOMUDoHPBRFnsb8D8+7ITsiZSTBX9MWWqb+cdG0ANGlYqUfn5lKzi7
ton9ITuXU3oPAgjmjLVkx9yJgRK6BfaXjEQxdVreO1X8lozObZ/1T4B91VZJRh5WW85EbGAq0UG/
Bc3kY4AwKhyIMmJDOgtZw0uNnlJ2ZkfL0Q8I269yNe4jzz7Xph/vmf8RdWyyV40uNI2yHcNJDI9Z
QV5c+9AuX1L6kaS+psY6T52roQ2i06BWyZe5r5dbDXKjNbxDXHzigdJ0HXcQUEiA2Y/GfMCO3oEE
U6TsEM6z1YxU9yZB8kPsXAZwdNyhDbuycH6bB2TarUHoY+WZ6+qrH/R7Ev8evR57WjC+unM37sPJ
uKq96pM/Bt02L/AthAKTDgbFt6xT466s3OdZpNaBx2ZOfdNMa4Ynt9wWLZlYhO4hTCBEIQMx0ixP
R28y7kwGs4Bdv6RNcF175RNchGgHzgHvTGnRik7uTdN5GhYvFcoMDHqpgm+TMIR0oO2BxVFmwB54
/mI5kJXGqj6BrLOo2NgqBrWz2ATyLcy2+HpaPOAWIv1hKG5LbhG+18SYpwNJw6VIP9VClNuwhN7I
w7ZBkUvXlh6Lsa5yrQ9Zh4vHzPyrQE1HUStKa3MTB86ra6inOu1uUwNWSpGML4D60PNOXrUlF4jo
6OZMe3JjBE16MLLHvsHcEw6nSojnrM235cjsFaJouAKNYh7l+EqNGT8qybTR7frT7BXHrq/pApaa
Tfmw7cN4Cz+YTVvUUT7TBVu1ad8sU9FvM9QpJR33Bg0w37SmofOS39mawXMILHkT1gOnxopd4pu4
0aKwDu4StEx02WsSdPnOqtPXFtP9Iaw6UjVcyZCx8xlcUV4C6EdTMhodbgEWtI3R4iWWiMfxIWW7
ZA7OUB/rY1FTH1qDty8R9fEFWlnxAP8njaKjEeY7L3KiQ5ICqo2r6cPUNkjQbCvdTbV3bCMUaE4f
I4R2mEGR6I3zlDMGe0i0aW5F145xbuKeqUqd3Tpxcw0WZcRRlBR7Rev4SvR0XxrxsfBBXI25y/xB
QiWlfIWjfXLw8yzmsTsjstShEFQkeZvcY8rnmTnU9bYb2m7TZMauii3ohWIBvFn6rkUNKF2zX1th
sev7Ql8L+SEl9AzXybI9ir1xlWP6Y33aZ2b+ws7qPJtHGx7+7VDpm3EqfdqCxnNb0gvr6RTsJy8j
3yhtzqBzgvWo42o7ufDbi9C0oG7e9PlrNJXwSoej3fDcbITG/9TZPE7gLEsypMLiUaR3QzeZNMkN
6lk/aLelodQW/xY5unif1gZdBsN4WNSy76I/CzWQm2QbmkD0zc07j27pPjd0zg0FkV6n4hwB7lKq
3sMT7vaEz9Wbsp/VuiLn+NDBldHjtfRpd/adW2wIgkGLO53gyIB9G7GCRul4tj182KVD69GNkNyZ
hGYaPSX6CFc+yu/nxH5hNgUz4GgX0whO3ynYh0Z0oQcXtRLk9FAHD6zNbyr0aaIQ076NY8y2KRul
bW1hK0JpHWUFpjZ7lbRBfp13wVXjG9nRmpP6YIv+jsn/wkHMs1Uck5lm+pJGTkqjuq+QnAe5Pptj
/zFE3bTFMM0FTjpv27cjELM2vFCJiI3NTW1jDgqrNDoipDqTCvTsk6HjN07/CTfe3jD74S5qnHTt
EDtO3ECBQaQnB86v8WcXXjhfDQaONcYD3Z6nOO3PZnxR3AkMJA6tGfbcHw16BwcKmLSvXTFYq2Aq
gPsjCPuh5/tJwvlfC8mWX/F+0fz9+OkfOsCIKfZ6diHGvR8gt3sMHaSZpzvDsx/fj/z9Zb4f9W9f
0lssC+bUwGx8V5e+vzpPQ4bQPw70/TdVTHBeMcRUaYCwiMk59IkXUPAu5/vj/L6/Tt5a16Y29e6n
l60RerNniva/vvL737//4Ps7aTwXp7Xfb99fOny3hPw4yo9DvSvw3v8aZnm4Vrht1+9//SHNM13C
iyJhLRlLH/zepdmg6VVGcfmc2kvkiSkJAcSBR/OuB6iXGuxcep6Yo22zkyTQsbUhKWc9m2Jq5vsb
KeRi3rY1KO54j4PXAuhIJ2yauw8pK1zc2uTRB1/Z8mNGKmICPSjwtzEJKAIwKGROxvck0xk+BJFx
IrBY5vkH3VWHSaBnceOHtP/Sp7mJwCRr126X3JhkB6+yCVHwZCgcm8G1lU+nvoq/LiOMejKWWqE8
l2J+SRroqF3lXg82gRRoSVaUGMrdGQuMMhtZ72eL51OMUL7p2xgisAYi4d+ZggU1VigEhBtx1+PJ
9uZSQR+nACQKEgIJsyIInYV7qmJ9VVdhto2E064juScui6zQNDyP0UyggoRbUmb2aWizL3PN5S0Y
cQlQdIE55nQMmw/wtWpU0oxrFDftSqQjCFZ9MEpvTyMNtoecXgS9vGkwPqHTATVvj9dIc9aCnu2q
JxZl7Ub1vkwaeE2h2KEU/Iwsh50DmDIPG5U24p0zNj60M0zoplMSRCVfCxT7m76aXgeVkV+VOCzc
AiBtHPAMtLo22/Yz/FP7qUgpb0tWsk3fQ58uPnYmXdARi7e0traNKbA2IvcwJJ2/za1YQ0JkgB5H
M8xE7e0rs+T1kpPvRxaWZzoDjoC22LWspn3KdgMklgUzxdEkYHSfKojjK+UkTwOgGEOWRBpo8/MM
HY1GmmIcVX+ZNkGXfpl4qG0NJB7wzEg2jeRwrUhlisgIqWhxVmMd7GzFVD6D58AyttUj4gW3NYx1
nBEfLSt9Zc7+fdmQFYYErtiOjbyQMrx44eU6N9Jq1047/pUxE/kIS1rZbTvrSzOjjU7al2yM7uaJ
qaUTdp/NsZNb14I16cPu2L1rnmQJwfYn9eHdd+Xe/8i77A59edv8n/9pL4K9Pwv6sN4K4XgOqCTE
KL9k2Ya+M6VRR3Nqmhi6ZGQCXiliMRYs111qou7ATP7klpUAGZBjF25Df+cFdIWzDj6OIdB623tm
KPAFg6AjG8vQ9w5UnTFU2W3CjVCoBsMqFNLfn7hl/s2Jg5CyGa26gjzvX058jvJaTvRojwyCkyPZ
2osprxALjKUA2dPSGsSiWUZpuDj6o6sJg+6/Ooe/uXj0P6QgkJgZGlUe5/j15YE9C5fa+l8RwH45
km17RKwx3ZapfUysODxS+VlrPSvjUJAisvPZHRgVJUNnXkksvnn5+ffXQqD9/PVDRCqKFN+yTc+S
clFt/nQeQGwnp05UcOxKgkJDr3aOXct43mQRHJr4Uz8Hxb7AfWN5QXX2Ems8RDRb+tI5ln5jnHvd
VtcU9BgK4PMFCGZ4XqGSDq0Q2GPAMo0i1Dr7Kjj5jnvltUNzLo3GBv7OPLw2mEnnqV/giAZ96pFG
MxbVPtHFkoTCH9HyR5vOn37/tv/m3lW2Jg5aKcszCRpbPp6f3nZntl7Y9mFwlBbpskNDdFKsgXpb
gdqVrr0Onbm+7okbd6Z+Prg22vYxZ76fzpTt43WeBaRImoNzsEjEOPoO9MM+CPWqLv1+n86hfejs
4bHzC7F7P/P/Js/9C3k064v102f8F/Dc5hsCsZf628/S6O+/889scKTOJG7T8WUfATpC8pH/Ixtc
uX+Q/S1JnNJLZvjP+mj9B+ua7ZLQ6izKOotf+qc+2vvDQWjtmrye/c6c+3f00Y76M3GOHq3pSosp
t2l5esHeLYvWT3dkErPptCCrU7vR4PPQ1bPXWfjj+M7d0L+KmFFuA1odK5TQ76S5HuRzBP7N6omx
oQsEDKKpAGQjDF7HRrOaYtqOCGSKzZSoih0EBv2dqUL2ME0bnHroQ6bHU7ZEmrPBGtGeaPGvyYW8
pvtk7Izg2ZOwBFoXYHAjZXdi1sxw1mjNjVWFL6aW3r5R8gYiTnaMQBxEbItPidxAiwGDPHsBOpDi
G8Odee80S9w5b3Gd9Oji8uYTeoObouRtLWtHlz47yF42vtPtx7FqGdwzgdahukzCDLZJ6N94oja2
+FHZntgmdtAaVjeCSixT7h5SgvtYxOmJZFYSwzq3pX4K55Ocgn0+O/sS7fm5tmCZTR41ASAqrzPn
gzLbauc0yZ0NcIGECOvRi9DXJt61H2f1VTZP1tqcnrrCZ3ul0pAuYl2hA50rMgWVIsGqxpofUBKY
4OHzYompcR+HwS63o4MG2g/UZzQJdXoGKFseh5airXasbzMuWmq68sYi93ytCWEHJtawGZog1jbR
cwcVIDBIvEgoE4uMMcEUte2WQWSmWZuzbEm3bXfcQ2/JUFB8lfRr67h9LANE3NLis9+h6rxkdgDv
ftGyuzMiGwnhyQtoppD8mftwlq3Qvq97+95NCB7ROkGZ0oVEeTPq390iV7qpk2HYmEHyho1yk6qr
uTdx9Fqo/boIHBb7WN8HI8ZYAjh1zSYVXM6OjfarBRhl5VaTQs0tS7gW2V3IgSTTOXquMPWW6U1n
2/c5T/dJLMAeRmo+os1wzB/7qI3WkQ+Ao27bNe7ymBFhzmw1QInkBfe2l10XU3btso8ts7uySq5G
zHYQohmyxjEfSjIFz1r6x6mUNyXkhALXgRD32ISeK7fHRVAUjwspnc5zegFqsmaMlbXjGiF5uCG2
lzg1HsHQ3BiCELdS0p/vqttRIBxSMWlMPu8cfjM8wtZeNx0o5MyydhkSt5VRMYnsTKb2EyrFALla
NqK26MjC6vHDUwJqomj68VAMg4PfWh26Ela0NobxSNIscyDw79Yo8j2laQlIHdBTaU5H5JJP0lra
IC05GqGZvcXeAwilU4OabcsM/9aHYt4GS85UreR58h67uhluZZ1dZ6bcq7l8lMbUPmAqAHZFyWPV
4UWU6PGG6A3vhZ9l+TEdXOzds4dTuK1uG7bQ8fRISluzTUer3WJUfEKhpFIo4Wnir4sR7VWbsu00
NRlhTRbTukjYUIgEGRmNGs6/0sQ4Ouz+WWqSGnxS+aVOXf/OvRFp2F5pYdwoFp1duaxtRjSjWfOD
mNz4j9MwgqwxCaONlLGBYESyCcCsjvT5VXvV5GJtqbre+BLEgWMMpF/L6r6a0vFazARD2i20nqqd
cHuKvN7mUenssyJYGoesTn364FXaOWTs0hGu0HJI4PhTpM87JzRvdU/25rIHq4im8cliL8IKQGeY
PzYtMuS4zd4IyLP27Rzkuykk6gtGSDZbV8MjQPFDD9PTpBtL6kegrTtVEY+op+Gmn+5tgU0gt3IE
VqFcl5m/8Xzzaxz1ERl+7mW280c0H9QTtqPYZfryJGElwGvrrWMuJ5CYWbALyhHD91h0JxoC2W7g
BETV1qeos+uTPcQJjeb5tU/GDeHGOzGNlxjQKWsDGpve9fYCVvgBU+y9Gptxj2KsJxTX47mhanmy
bTc4ll2wUdmlXhZ+JpXdiWCoclukYNYz02wPcxGdnIjiPfFjUOdtlVyjPEJNMIXHlADDIhnQDHoD
eDaw9utJR/AhCrRWuc/OMhPNm60aomz92UBsWhkngHzuPujtOyN33VOOR3INjtRYh2mVncIU60gS
czhDqvhAbO4NyUT5wajRVo+TecLU7m64FJuBeeIqrDT6/lx81N0c7ymA9Wnqq/JA2NC5iEGFx/nE
5LlG1x21aLDez6JeTuX9v6r5LVSxQsjE/8nQhx640b6fZR4m4ynpSCrDTk+Sr30FSpkp//f/hJR3
9NqLqwuwTFI8FSZ0CQOUxmRJm6AF+36E6H9Fbsv7aFOqRuDEYMiZ2xaTTgNUZRsjuyrm/i1zK/g5
E9MgmzI85f/6MkUM0c0AqaGRmZNzF+QO3kw9n9N2iT8jKuxo0efqmBQgmZzPFXCw1X8XoP9P/jzT
dcTvKtDzS9O8EMbQfGvb5ucy1P7+m/+oQ6X+AzudZ3meQ8n5Xmz+swwVfyzVpFCuEjbiaI+9WL7w
lOEb2394HtsUqj2qTeEI/ukfdahj/WELT2twyOJ7/frv1KG/VqGeZykTNYpruY5nmfqXfZEWkzSS
0igPZk2Uo8M9VyMlCEtB55I0gsjDTfHTRfqbNsLfHZEWr0PiJbzlv5CW09zJnXm0ysOwbXzRk8Jb
frDlNWZakhtgCq9/f7hlX/1z02J5gxwI+ZujbMfxlv3wT2V20Br+XJdJCX9g5xDxtPiMgQsmL5BP
Lv/2oTxMQezvOSBAaMDZPx+qV6kF2GsuD/D73pI0efON6C1Cm5YEX35/pF838bwpjrSAqhX3wF8+
tZbpYhO6Y3nwjUFvtcea0YSSGKeRefzvD2Vxz/96AT16Jo6n4Hd7lvVL4yIozYxkb96VSGpmJcK8
eBUTDE8CIkTtJivEQQUhmjWcVFavnSKBUpBmwXPt/PtTARL+1zOxca3yaVqSNtSfr6/qM89o9VAe
tDZ2ZuKfZTc9kEN3ASJ1GcvxoXHUNx+g5e8P+/4Of7mFaNxIKZUH9RjR9J+Pa1huIegUcQsZyTEG
sG8rWpXF8FC140PNbBjB7HWcz5f4Pe7OiF5qh/y7CWFNBLwfIKF8imXy9P9zWuDUhVbKkfLXr66s
ocBRn5SH1mnQSoB0k4qjtWKAFuO1r5157mrK7jb207Up2zXks/spyahGu57+9rR0yneMrAG7/+//
/I/vAPi/+YL/7cfkKvbIUpkmy8ufLxcKIdIHIdUcjI5A65IaeVOD+58mdCDM1t/YD6wx0XwubRye
vz+0RYvgr7fIT8de/v2nb7vnaac3kLQdRlfcDib+YWi3AmsALtV6vIwmpCszHg+DlF+i6EMOMvRf
3C1/s96wZP94978sqEOShWxaOQN6QiiBFWEbI0kXxTIaYEn4/fu1TeuvV1t7KJa5L5V2bFv9cnMW
bIW9rCizQ2GWOzKTTrJI3gYTNOZk9tbOQZ/03uyOPnQtdJUpNNp16g0Pbi0O6MESti6LjogtXzqd
tM+9I+jrjoPelQ2yCQZvOulvArN7cET3UMSYoouPIwucjuIXUlchYPbjBZ+zzovrMth3MkNQUPA6
y893wONXPTE5A03FSbCz8NdlYUO48nAjzqdKcoMmbNNojneMPLqbfGbLrVxmxYO7WH8bwLJYAPrh
wXEkCRJLUk94SC1C6EJBQqWpc8Kfo2xtOBbzo+kFff5dVDlrY1FcFeOxwATJKFmu5yS/a9XI1iWk
ysyyjq1zmBwxdB8mX+yaeL5gzDw4zWvSxS+pMk+JCATT4R3Tp3ZVDv3W1jFlWvpW2PHbcj/ZmlvY
ynkPDGGFC3Z9WYqXK2MmA01Fu9mVsNLUaH+FnEDgTB++yTDa20qdm6Yh7Yf3ZY3yQLTwU8pMwXUR
HXA93xePVo4IL9j8GTV72nHKXiyO6YCIJb1nugwaz+WA0dOK0J6b3ctg8OYIRd/YMYCIHuGcr7gP
BrZF68IaUQIrPpZizLek/111PgvYcvl9N34bEkLgCwOSILxmo8je6qzZ6Tp8a1VwtgXBY86UMbwI
zZPfl18143Nn5K2yCavYW5mXPiIbUn8bPRoSrjdcwoHnhI07HgH+JS6RloXWbVkgsPMdzoQtJ5Wx
xw07X7TXP+DuP2SZewqTnt/Xjd7eJ03B06UMyHbjEuQ+fePoterHk2OmL8sh8hlV/7DcaETyLseL
puq5iQPCaNIXMZsnd7lSFD/EHiClTMwLuo5lev+WFMmLFWcvPVHgCIgvVTUtBToCqGChFQ+rqbYe
Yq/eOGa7zCRpL/kBQSNsJpepGUAPosqBoPoZCQ7XfQ5CiyyYkyPTauNTXsyc0ToP211VRsaaHt1L
nGDp4OnI/K7/5kUczoZZtaqlnvZVclN8Q3Rj3bmKyHAMQFd8r67fz14lvL/R6h+W5y6+Y0ghL8Ty
reaqehkyviOTc61bRGmjleZLHvOKHNDLcisPy8NZmPLG6MglmH2YmwuultQEb+9UOMn8/iJqTFlN
XdBliacPFmOSa+YxiJNSZD0L3ZMFS/p1uatMf+T+EMQxifj2/Xas3OAtXr64c8Z9UBvpJ2EH94qB
4tpXHPp9KfGi9G2Q44UR7MUuDiy3tCyHC8xewU6ZtbhCGrUx5glIkQ9yV4cvbU8dQSwvX06d7Kfp
sZmpCd+XrX551IcINoaRW6hEBDCOKX6adrpYyweF78X8isivj9Q9eTmMX1X3sO6S8E0VxEmlJktf
S+6yKpMPqk5ejMo5VFH77Ebs6fgO9NwuVpC8eEZJWjx4I9nxyCJPEc0e201aAwZg/eUHdLcPKoDJ
nerhi/IRtQanNUpOHcETr8JRfJ5DzDvETfN/2TuvJbeRbU0/EU4ACWQCuKUni+WNzA2iZAreezz9
+ZK9Z7a6pCjF3M9Fs0tSSCSBROZa//qNVxtrGB3T3J0x6CvdBXYN4h4ozldmExub1A+uzZ5r4zOE
3I/mQfrDdmpcsSlsQkGIEsfzWtPgZTNde1Lju5N4UZl+uoBC+IcApjrynmTFk47ZNwlGVoceu7P8
bQy1u6yJHgwQAiGySQ0uDMzyYUvorVc646kSLUKLaDzZdn0kt6DctJU+JkuSGw3yiHfkZTzxbMX7
REHIMAwM4SFg1UThIckpSMusnMdoUIA5EwlWWYWpbQiBWRaaHpdx4TLL3CYGz1UWca2Q7r+YDLs2
lwV5KV5Un7zp48DMszcZqoNhcmnY4roOFujcmT/qwCS0vlgPpnU/BjT3fbLLSAqgRcYM4J9bNHef
ej/fo9kgrJYV2Odkmnknu0edb8QsqCIpXi1LD31wfVq1c7qbazJjCWcAhRwYSc39T4hZyFpL9QhB
bT6OQXK0fLvYxTiNrzLQRaw/Aowew+a57rkiYRvvvDo/d77hbpra+qZ6mNfBAhpm+SnOoh1h9Sqp
xcYcWfPAg8SflTE3sB/WUhhbz815KCv4rGhmkbXY4ckd+fDS4Dl0SFocwgzkNFlQ0YB6CbxZkwWD
NdNs501teTjsFf4xLkgajTAABsYETIx5CBn3XxcVBAtvoGz35p+1192Inn1r5sxcBcNPZebk3dZc
pIGpXZXpsAtvIhpE8mYDm3mdoGv34mErUyIdLveuzHiGhqV7K5yXtulvp4nlQkKbu7F98ZpGs7dJ
zdhYDUSyisbLAHO47QzlXvmLN8Ihfwss/OA4ITG0uiZyxPTdTyRNkp/AqzfUCgl6t66yhSQ7GYUr
GdFfRGgdcT0hb0PXsmQAEh7xc9JRAKNHgjZfKnHKh6JTL8XEIxAF/eNSjPdC7+XQ6BeTzCkcVQQG
z/ZnF0CVSGNuB6QNQmOtHIZiwLPMQIOzDReDl8n1fmYTj63tmc8uytPNUiQS7VlFCGzsDxAc+Ym7
km06bzrXtAfaWepEo9ltbCe8uD/vur4/h56QBIYXT8jr4y2m+f1GMWvYOpyLmwWD9sMSnltSiXjC
KQzgX3PO1RMJ3gUmG8Wj6LzhsajRsoiyvRaL9x21/r2FrvUbUczrKFUnMmqR1W570921MPGekhIn
iAEONc030qwx/uy1g3mV+8mIxwQDmxhjYrtMrkQ94MhcxdchsNHGVwBwhBWgf8kw6sU95Tt0vJqj
JkkhtG3N2HrxQzbpOfbXYsqeY47SDcRSd1pqYmSJtsZmYG/WS71lQaPJngpAsxw9ad1gHInGfd7M
Yt6WKYkzEaqOVjwWo4Jx8fXSkzss+5FxT9eTUdcG1i7MJ8ZT9rmIEcA2UtzJiRQ5qyxvUwUeJw10
CSgiCRbGgyPTNJjZe7EYQR2J69jUJOKuw7y/M7Hw30uXaE/RQljM66va6WvkU6QCqG4etgRfk1xZ
dz8IA7npC3R70ILwno79/VTlV9KHDW3L9AG+5VrmL94IE7/SJUMzcaKmZmswMIAkGZWKcG7Msy3K
POl+7yaODxNT5h0Gm/06K/HDtnDvcAoM4xuozgTLetRbw+R8hlOIezs6VZTtKYVWSGNS2x2PvuL5
n8GthzzFRhpyoWvzhn6NEf1SSYLRUo4A7L7RkMTEMyUu63LWahji2Wc4MO4MUwee/iZsUnPTwxuj
5wPAbIBFD9GEK4U71+fIak/lDCvDbKZdP7fD3vOb25SgUqTo1bwpOmdjdSD9rTvj0TgMX9qYJw17
cB1U3VBGedmm8GJMhERxcFEib1w3ag7jkGxbM13X7Yg/bMj0YOzloTTIwWo4Yci0C+aNqpgfGoa1
ikMqP8sIvg1MDygh9Aah31113b6TdbwlFfgNovCJZzDbX066wsZLvXJIMFA4JcCido5Ls6T7EJyA
7czfB0XxIGpH7Jc8wsYtRKns25uIUwE6d7ghBSO69hWuAkH4nOFIspuhEyNBC3ZzmEdA9OnXEuXM
FjZzrWD7mLAmU6ulKOpihGvMs7xOPeEOjUAX6smOzOtrNbfPvof91JwzeIlilPVugKZEUBssPQS2
iXFRUVCmW729LiwWwaJLSiyxkE/2/pWkfVh5vvVSiBSJ9kyZblAmy5iRxVxlr/rA/AddQpwRluRY
U/9gRqDF72RSESo8SHEivhezb10UpO4yEPdrXJXY32xaQZ2lGKUOxA6YY6qTsyN/fylb08jehhXO
2Fb7CZCZE5ZuJhkYQzb5eDf5cKhM198b1sQntblBo7FKqfHWl2uy2N4TyRx37EmfSi+8uZS6nU7u
9ASs4pZgD+FRvKVh92CtmlL87Ga+d2PWr36115VyGeAGharDERX8zcIcyF5jIhYbXyR7B5tgQFR2
SKCVLQ/6PwyaCB5vkrelIY+bgXOxDbPg1sjwTvALfquC88y0vN8JKremoNDI4R5atRcfjI3tNegX
vK1DY7rTUVOJM2GaQhrNYlNdeD39XR4Y2yDKeXCRMBsWea4GtxE7cwpljbX0+ipApPE2few+Mwwi
N8N8kUkDW85OX3Fb69bjgptBTp9mKD851dwxMiKZctKR7EXBxS3xOR6mm8WVj7mHSxrIYeVUbEsd
85/6pkSEBCEQDyXO6XUV11D5qnY99/Wj1G3IOOGzQNbswUASs7M8vDVUW17ZQ3E2XCffhbU3bYO4
+DI7N1LQX7pQ/9OAXo92JfRoTW19ZY2Ul39Kqq7AJph9DndLIl9NuMiwytHd6JqTHKTO/yrwkEQq
0cao6C4rNOwRVaO2vEqIXfcqhugN1m6Xj93DLICaAI8IJctqMDMIxeatgvG2UTCP1woB0ApTusc4
8w9pxUlt5cMD3kDksuH5Etrjgz3OUEcpjnuXC09lT4NGFlv8Zvj+REL48JDW1D1EiROQUV6rknGt
bCH7C/FyuQd9nAdbbOBxKdCfQe+rRal7C90fm9H8yYHs2MNVw9g+nrdegOTBtecGJRePnw0TCG3M
DbEYtCaQlNl9s1cLFuHm8iFEiyu5bm0LhfiFYorrRCGum9UqWa56+ewmPmlu5czsR5wVWrBVK+f7
2ijOrjtfZWl3K4AhcAfCWZm/yQCcjp3vp/EPGQ7fxvLZQfxS9WQQJayRwo7ufCA9G1uosve+VgNy
5sqazsStc2S48SvJgDVKXEqy4NMFfrt8eIhd+bpyWK8iB6hIOKSsWLx1aOchF7DREEkG6tEfQZ51
v4uHWMuCJ7D0JsjBUqzpysut+wnaIxDMdG0nnJiGvDUGMv9yQlrYMPqi+gwpLDXZbdwJsnhsNyxS
Lo9R0+h4WXum0KAIptfrPSqr+vGCJhODDDtEfjU8BXgmaC+ROl/pc1l0+Gosxc9m4JnWTf1QUrL3
+LOQJOefMULkBCAhtQtKcpFQEFJi+NuOTpgVzN8I7Xiboz9GgXR5aheNjtVm9qPqOok6lzbCs2vG
gZcHbedNp6Jvv6YTDYjeaKtPqF5/NDWzabYSfVejpccMRr5OxJ4k1vekwJGwVei8s4JtxridbUHQ
Skm6aczX1hDE0PL0hNP0IN2ntI++19ZuKUBVGly8ONWPQc+WsehrMgT30zJ91l9TGXx6vSlWnbqR
HmCma3DvNXDZtzjAULVykDwLno4adsJ6dJgQTmiZ0ZUyG7C7miiMbuJbBHaNiGR5qY32baqyh9ov
dwtMIj/i8Z8o1FfkaRDAgX2HHmAk1qxtq8QpMQG9huLzrJJl7SBAgl3C/hZGsERANdTIp45a48io
Z29RJLp6aV9e4kaDU4iTsIGCbY4gbo4OxH3cTBNLsK0ZMDGwgOcy3bmKtLALsBA9ZXJGJyi8dl2P
LLwwpgHv/LxdVyxwiyRpgcGPrgT6HhKGLcHZU1CPPIM9oxEP289fi6a/GRATDmAnSuremlUpkJIR
0L7HFIdu/QKfQVr1bW0MHVyPXcUXZ1f3uTiJ4GvyFadm/AZ4uK2bkRzvADKCReGXW/nnboDlqJ+H
LnC4hZB0y5iGajYIT8kV4q6OXghhHg0NKYzTJpTeJ6hnyBMXlvjl8WvdJzuAi3VptYMYgrqdnSww
xqGkZ5snxuuCBa3be877oQ7fVMjGLTMkASNtkYLN2oz9QzZO+7kS8G4B/1E0O+E6Imil0hW1BIW9
dFqhhsqyiZ2hwMyt63Jv4+nzkYHL6oKR5sTNODGgWwFp3aA9SiJ2AxVSvRW+AwM0BJyKuCGEDiKr
X7TdC8hdjlgxiqsD7alBysWIzG6K9nU/0IP6HTF7c/wIX8jfJ8eRgIQdKlmElDTIpl3ewy+XEFwG
g1T2GwFFX9Zsr0PyDHOmXaHtVqtMZj+KZrBuLr1nsahtTMLCJoNMvO7c/Lnp5jNW1ZxSQW+gccYS
ioHrK9bBVAw3oe3cOFP+dkFpDIMvjZp3U1eK2t/0vL3WbMiIo60AmrwcdpSK6bauWbaS1hhvKzK4
EsrT2f3hRl7L7eQ65oHDokm8n15Ky9vkBidlZK8vSHZVgUY3Ntcu9TNgJ2pkBPd3ZZK7O72VzLrv
rXxmSJFVfMLs5K2fHABEOMclKEJsR29JdZfPHCEJOhr65M/t0t1WBq13UKJjnjPJhsrxZocz7HM7
vrr0zIXNqr6cbamijO5c9RNDKPLLAasXDU0JyYNZ2KlLxXgLyrBiWJ2vlHb/DH0yESlIBMyttUPM
ILwdQINdZHj99eVZbg1Bj1ott5dq7vJFKb3mTSUd9maaPJDZ3Nc33e74Rx1jP4QiJo2zfmi96pvP
gBEuw7U1m19QtoM3MAQIwuwrkTo4/kQ22Y8JEkN9bZRDdT3WuGFhY6NX/ZQ+1ATsUQITdcIK2bfF
/MUIqFUg+t0s/v3ohqQuRkF3ZWf0oZ0S6GCuW85SttJGIHfOsX9L8pNDJKVX0RQ084/Adj8ZDinY
tOd7GUKzcPy5R++cf67q7hRW+S7DzW7yWFqSfK0cT5Wo/l5lhtpF8haXjKNhVl+W0HPXM15a+6Br
z60TVscidcmSV8mwIW37ahSxuJ7MoX+czfw5R49t5HJCrwdeZ/g7csIfKiyZti7wHcZDRLr0cyVJ
vTYa+P67ZcIOIYDTVy52fbYIyb0NSucqB3voJ9GTgVrfDCkME0TOFeqqwdupHr+aKuwliaFZu8ss
yoakn27b2DbPeEGvoiFadia5HJsqCAYcssenprfVMceoZaTcpj16LUbb2QTes3RSpEMYTLQVarsS
MpsVhslhqTx/W5npp7xOnf3Yy/RsoTjfO7K4K0YPFxJPmg+qRghS4IB5ylvVnVL9gvCwPiaQ8tCS
uKfLC5EB7qn/gv2ZdWItqP+8yNIlIQmjGg58A6CjsHHgmav7rM7U6fJCFr06wb7RfiPlsdXe5DIr
brNYhdt5MLYp6thNZI3gBxF4sYrYaSxtvz2a7HZBivxTlWar3em+t6YhTn1ufikqBgpZElvbPILt
eAldubzEafAFoy5/K+xaniYP/fV/Xy6/l1RUHlGdfotL/CjxfTlyNZ1Tl4/O6fLTu1/aUW9jR46/
eFkXV47TE/7uo1E0cCw+/fcFZTv+m35FPnIdAOHUU9wek6KhMMDBzhgQrhop0TtRPdb5ymUXsONz
GtqP+Rh5u9Hvd5M9TVszis+5Jg5dXnrNQ0IMzHMF4L/97x8kxIHB9gPRsAxcby8vwP3in5/6NCWX
d9F/4o4amzSFw9Ma13e+gSa+rMyHNrXMh7JOwl1aAA1GgTpGRQHDX8TP6LfrM0ZHDY1jnB+MzAxP
3KWHsgvX+WRWj6ZqzvzxdKOsnkzDNCMNNxt6gMgiXpMjXhAn0tj30jLEPYk+1VYh2UCGXRR4H8t2
51ARsOnMfsvw1+tYUPqXAO31HUrv9eVX04h1Jwi/gR1a4e37no8TjnP1sNh59TA7uN14JTjF5fcQ
3VN+YD7kGLdTapb3qOgBxeYdPn1fHLPMbuPNRGuokNBHA+j+4qQOBxHXue0NBfytf5RF9MOa8O66
cMAu9K//ssF++T1TtTtMZz974xIRFR70m1G4XwzT7XaTn9ZXUAPDq1yuJj+eToN+ufw0DdEjwNmy
QtlA9dWaE3y07C1h0L5NGRueLr91eTFT/z+/rJoOamwGJZRNLzsK5gwCTJJwq698wPt0YJUL7XZE
5MzNfO93wcC0iRdvnr9zHDlYKC7B4yz25dg8SgOXs6acD+iHsFThKSZYVp262Tf3vZOc6xw5et4F
W88ouh2I+1nOFr8jiNziecI6bbpx+ya9kjZwOO53DcqiMNxEta5Pm+2MFezpEj/QIiEEuqtQgcam
dXTi+zxO+tOQKnT2ud5tiK4jm4YgtjjtffiAiI9xoCLCrxIEdZr0lPtsEjcRYXWMEsUh6HboU9Df
2C2qOktR0A0+3jT8U4pQnl2SE86QQL5NMVNEGY9RwbDowEtVfK9r3nveO73JR3Ca/kTYX8++Ruw3
JSE/mp4zrFovTLZAERN8yNghzoPE0ctPl5fAaf7zy1hWgoQsj5OzP2KTNu+zoh5OkXJ4E0xa/vnp
8nsyfB7DYDmCHhOHHUzA41G8YBJQkSggAq/bYjYDEddqv86I4GTsckTPwx0uRJ+zqCZbeWo2UdXM
ByvsnkXqcuenVTTP5jZlMQM8jOE5iL2T6O1prbqgOle+BKRT4dGh5SkyQg3jyvyGefc+ca/axDxE
5fTVr6uXRXaf0omK0ZpRSlOX0vkKLM8EJXw4288yQWPfx5pPj6miCT192xoGuIfzlSQ4cIKh/VFT
lHfYAOyxzqq2b3ZlrGJL8syOnsSQl8Q7y4VGZqUbbMgr3GQxn/Xd9nMi82+t8r7RmCCOQAeHz/W3
qQ5eUT6tJ7d9KEI0ePgiMg+ZdniMHvUXMLEEpC7zeCSwN94vKbVeop04eg8+OsyLpw5XMUCWNSEq
2O8SqZJoti1GoRa5v1nEbteor3Fmf2kW/pFmid68iWNuxKgkjoAakQ59Ciso4TLynoQffrPd7ptd
EMlb38eYhq2w8xMkXNN+L3nzeTTS82KfFmKT1qZg3qvyZicX/LPMuRPnvIw/swtdp2bUHA2L8ZRb
V3vR93eirvK1N/XzYcEVMG8MHIyGoAUf5oCDxotYBEZuc4+Yf9xSzTbnRYGAM4p6QxI+/YPyOEa/
KUoTx6ToDWdQBsvJ0+A22HjRYTlTdpnXBaT/rZMSB57m3sI7DxoqrZpG9BI/fNNQEGxjGioThMXL
i3UnghPOZ/ka27+XxieOTRJJmkC3MLuABhJfRBodYdC3OEkNQOI2d2k9bm2VviLFfER0Su5ySM/s
5QhetQQXjj2EAw0hQSXogYWyOHsVtWesDg4qy4/5No6mmP2LCuabdAXQmnymgrblvOMXtcsSYtUC
fGWX8lDM9CqVZUZbC9uciRmJW+XfqPQC2hhYuXkOPqGhJp+BWi+w74kSuW2pugEoYgsKMZ3B5VKG
wIwYX2b2eAwF7Swlj4aF25spUUyZJc1lH9BvVxirEe2Nvw7zqoSa0HQPcSkrtMXxa5koa9fWX5Qn
Xif8kdfGqKGDbLewXVPyJ5u8N84KGsvHF8V6L69EvWR6cEgtl7QJ+I/veXmhCGd0Ttmhya2XHjpR
k9Ky6o+Ev/+1hWnUSDx7s5mm3tt8/N7iD+9toeDiTS0IUL75Ts7YOoPMgfqzQ6Un3nkAYsQbWdGL
BGbAPeSmFPODgi0yT9aL54qjP44n3YUxFiUqHf/7xkGiAq9l7rvrJvOPBLL+jZamfiOF+aZluhKb
dhNFGkPDf9PSimYqUkelLBuPTxl1NIgeAccrtmGayVnDawVxsJXqfeQD8KqgjNVj+qbJHHHMXcwL
piN95u1KOmK4Bq+27uW8DITHLYvXpMlfMQN5Y03sHEFRFibR17KNKW5xfqOVD03dt2s4sKudm/pz
MrsucniawgtPgzbhjUGwIgo+WomBRl4QwrZPOHDDBfq7/pSeHSF9GRjFTQic8Hs+jDN5tbkcHuY8
+hkX4+0XX2UPumED53lVzfiQNfg1OtMnoUHGWNVHWVDfRq+YFA/7xp4fsyk6fLwirN8UrixHS1rC
xtzWJfr1PWG1wq7d8IA+yFhP5do3nS0cVbpfzTdp9E6GIxuTRmzEwGiQqBRzjoGlEjfWgD5nMkuO
AxBlz42pjLOqvYJNPh7awdhn+uSeR/CcJc9cwlVD8BNyjB+cgAFwZZXnpfXxtzKXt3wxBja3rkTx
M+8uYHMYgVgQC7LOo9cQk5N1ZYFXx9w6PVAsYkCyZGTvb+hRTDgqKzun6hIae07EoSK1ew3MUDbA
bYojdJt0d2PEYCq1RkwJyuyzu9ARM9N+zUUFUQjbuWpm52kC92vWuVSF+s+jjJfLvLU3fmbJWO3A
HAx8JrZJ0X3P/Qtcn2MaAACxzcZ4T2jmay+AG3PbxA2xY+Rl5tsiHEhGsrGsJVCaPIzCfKbQA68C
8XGA5lLRnA1ALjgMfGvpdw8XrL0yyhvHTY9kzv4sBcunKEILJYr8Yg2Ue4GzMBhJabBMeGVt2EJk
KXGUace9kQu8eZO62jEuSTCIqY7VK9KaGbUkhNI0ky+SP2RCcArL8Zsz4tuoCpID+mscD46VJgko
DO4ApdQBaeHXMOc51x+1PoZl9BM51kOPZInQ9Iw0B9QnMZ7fL3YgIWvUeAePHRlPZfv8l+X6hxPF
kkJZOH4rAiq0BuBXxiqOFEHiGG2KYyNfWZ8Grrahg4Lzw8BxFe9RFUWgSwyfSX/Xwzt9vJaaSXcx
EKq77C/83d8Z376NlFNIniMBIinefaRuVqOqYivGADv8UuXJHeXzUUPfGcEAmCIesRnIyFQeXjT1
Kvey18CsP9me/Mu1+cPmbvvwrQUSCQdK5PsnuY/7IVAFzklYl1Ywb3iq+pWZYNYGs6XDaE18b2jV
hgVz14b5SwjlvNX4htL8MfgU6xZHlE0eeE9mHz8JJ5q3IGEk3lfTX5i4/m80eXT97Dkw5Mk8QmD0
jodLgU2sJy6KhylNgo3BFB1mxcYc2mTtBcgEfX6Jg6NytxLqyVVhXpEgPJ5c08HVnL8IQH2e03jc
9sR3b+FPuGuh0SjtVEL4E1qxSEvMWoh5Ze+/YBAG4cEcc/vEFTIQGPrtcUyn51y7QpgLrFiRE8Ic
4JzvG9J/8emFhPkgmkcjzZrtBRMPjZjTp1kOAmsekD6EuiPAWvapkl16wPm331Z9HJGZOqw7mJXP
KsdfMvdvVDQv1yjmyAhibmHYo/aFV6ek4bGx66pYC4vIhNg3PjVVixU89F1WsPl5ziDrGvZBY44X
qmgBpubhdBgxwDU5IyIR3Q2KDXkpikc/ghsV2vm8yW3jiJ76Dk+iN1ma/V7ZB5IRCSNqPQDtciIR
T+Evopb6XPtV9ZBpZzSVslvlczcdcDr82Y1x+U/18f+1+X/R5lsWMrZf9rnfxPm7rGziH+w7Py9K
K50H9p+/839iy8z/QVzvKRO4Rf6qifLc/0EVxE7oWwI5Etqo/6uJsi2yy1A+eUqgdJaOjjr7jyZK
OP8j2ap0faVcJZQv/180URehzq9Vvq9stF+OJdFWoOSx3nH4w3EyUSWV/UGmWbep8ya+NRIIU9Rp
t900WBuFj/c+zmnQUC1jZyLIFCoxwQK3d6oluqILuzG6FH5k1YyMI5rirIXDNAW4ffVFeySf+7qV
tXdoGNrvmcD9rTB+JwuQgG6ewBsXkw+8Rn7bw+sam9phmbo9uUUNiuV4l3KCrvA6yrBsx4KUtnLV
+8w0QNz/UpS/bwj+eXMffNeEx8oteXeANHYyWMgzO7J5op03lPs6s0Fg52iL/p3hfRDeVopunoH9
OsBy7y8SjD++P7fNR4DCGnPeG9XAj0wrQDwefq+9s50RusdokQ5aKCjwIQPX9FjHCN3jvN16Ekun
X9b6HwQw1rsz/fL9bb69w/LmTHh/pk9D11OPcPElYXbrpBkewgYg2Z6lBTUHYoptd4htvfh7M8CR
hMOPEbOzJz2gQCe7sitKvI8/0p8/kT6WeLis3yRM3YRJmM2ke2+UqF+tZMJNynLq88fvYvFw/toe
88UlEhWSzD2HJAYsNv5dzLShZ7cg1Hg6LPBCZw+j62ZSyUsVjGs4e+HJDIvgZmnLtScG69CPGAe6
TTOtwS7EubJJqiFXRl0lMdOijz+bXnO/PNOXj4bCkjPaEizJ902qrAdhRxYGfG39g6A8BptG9N2x
fVJog6eY/JS1CrBy/vhNf7/sUmjBmtZWOvSp7/q+IEqTkUiDfg/XjoTRgAK5ghOw/fhd/nTV0Y/6
PsCETwuu//wX0ZPptSKx0pSvRu7MZvH4Gk2p2lVmW/Vf1tGfruKvb/XuBivHDJFDAMl5sEBpSAfs
sJIfVZJiQuti8MnQchNH81+Ef/Y7zejl5nmIYYEXlM8Cfrchz9BcPdwTOoQzZr9CwlQc/Ny86sia
2CHJdoBYbqMEJ+yqGp861yFgoB4ObA1YrhtuitcXDOORHA2YJILJmxvwuSEHKPZdr6c4maf0XEvM
KiDfDVD347cmtJe9EYjrYCbSsWjCt9ZSy2FO8WjGkjBMJckJM1EYmJ2H3b3VG18d8gQOH9/ay1b1
btnaKFdNSwFiid+WLRZqCgSeBzcTXbqzpvje7jTXO+RbkQhx35EwV49MutzBf2ozwisTh/CCYnCB
W7BwVsVj1kLhMg3YTLidrUhLGDf2nLSbMIYANbBYxDCYq7bB5SST5Y3nLgcMVFd1je3LIuyzFE5y
PbXfYTfAaPPQJwRwQZiuiKQ/GyL59PFXtt5L2vTdtk3OLr1ZSf7TT9Uv6znxM5UuMsMotHaB0Prl
ihTtn1M5l6t2fF4Ssj8hURrrUTJGvYBwhnxj3nNjdvGuWhLjHJY/ipT/m+YXEeN711TWlyhYLIzy
gD99aTEixUnc7tQutDP3ye+Dg29+SwhWe84nQIGRICKoSvDQBLtZNxBk4AQmnIUuZ8pNmEKvBR9O
kt9Pg3fvl9Vz15+tNFlhoAsH03avRcdkoiAaYLpKltCHT+1iYzjWp7Ef7sNqfPaGqxQOyrrM8bwr
nUfTlM+ezB6bRMJqJOUU9mOPSMPDdQMHgRRbxcYxtL1bZW8gtnOOOvELBnieVUFBnYD5wmeyQO96
d7htoNtlMeCzN4/foYZgH0uwJm5XNUxTjCTc9CS8OxcT5Nw4DFX/hKgZ7pDR3YZjfJW2UAan6rmO
GSjNDnhSOWQnx0QFcGEkzLIRsH6NB6t0NXnke9TI7yVYrXSeVNnKFZGaX4WlnpzF+ewSmwG5fTrm
ODWhSMNTu8OiewWR61lBPdwkElYwelFwDgvaBVkstxDQ/7Kqft+4iA2gamUrdnyAoXc7yNSGspcj
z1HvMOrJp703QLO24ukpmGDChZFJDAud48dr+Y/vKjl1pSldfRD8eyX7DavDX1KOXURZ9njfl9lb
38B/Woznxkk/pb76/PE7/qH28XCv8sjxJclXOZee+peHh1yTAfvAntrLGTpSJsmjmJLHxuhIPX+V
7rBsffPK7BjuVnK5+/jNfy860aQLXZ6DxNq2evfgQjgYEkQ5fF23/Fw1YpfMwjg6S2rsqk6cMBFx
DUj2bv6Xy/wesWDH4I0dMAvhAa9yqf99nXMTn1o49mBTvXvj84Rt7TxHpRHO0zEt4ldyo9RaDug+
CK29adk8Mb6HRQ2CIXvrb5/m91OfT4NSHgjFtVxKon9/mjQ2FgvWdbu/qGNMvW2EhLZg5g9O58Ft
y8bWumldGFyhg5ghCDaE8xFAEo1PJdSVPdbrm4/vjPjTraEetiRu+LaF69m/P1Ndl84SD267F7bw
4Cga20qRfIpsE43v/Da0o1pdCHmWJiNiGfQpt8uH2Q3Mc5tZX9KJNLND65Bg7hG1ll54lxhkrriv
m84Mn6xEXHex6ULiwrGZmU/QBfl1rYdHDtpBoheDv1zm9zjv5aYjfdcdoe3Tq72rRUIkE0YQ2e3e
dRZ/z/Q/7G8sl0Ei9qgcylbKjDYhWBFzaByLsyk9LK0DH0vqBx/WyqY11atYKF0U/mSEoGzGqiIM
SKtPF4L6YDdkOxizJilogX3sHVAkUeJ1hPvCZnL0pME/k0zXHWTJF0Z4gDiy3cDaO4RcozKGxPvx
XbyMl/5dDXi6M2YQ5uJPRwf977sYWI2fz97Y7oe0hYsXHSI3w63DYNJXW+ehq9dMNp1jNMKi6osC
g3O4ZCgMZUTBP/SOAYxdg+EF5DPSACJ6tR34CgO5eGNSfs6nGgxaN7NdpHZd9s3wxucmyrxTxjAK
zqGuf5S9yStGChc2mRSVvVZDevLCMcQvm0C+KJ5flxaGQpYybs2CFtdns31kuvDj46txqfo+uhrv
nrOxy0YnLOd2H/YMT9CvN2uiOiHFuDmDWiKHtuwL1XrEelWRSLL2BTaUriufh6S7/fizEI7+vr3Q
d8bjkGYXsvCD//ed8eaBuFvZt2TNusN+dNB7wiP81Ac+0wdrPsdycOHt63lBSOKimVm3OSHmt65f
HX0nOyx88HNQMqe4iDghuF25PvBXs6ALwucfNmZRk0aXfpOCfySuCY2y+uHoA7ytgloxPBydJ/7Z
J8Ikk83iopOLBkhIlpei8vPit6zoZqS54rbDjAtGl/qcVwT+eX5H2usSTPuUmBLc946RYIvCfgSv
fMZ+sE76HAfxT7YTvBIO96z6hLMdoafb1Z96ksHtGlpRXNtrpwl/eFaS/WXo+nt7A05kWkz4sM8x
gTT+fWkxY8RlNmE79Zz0FV0UKZWLeZnf239ppP6wSSqKT1wj8YqhmdI3+dezM0tV0ZRWu6/CAg5m
vc7hF7B13nkjEHxUIcjLnYj0eufp4+Xzh5KX7yg8X6f64ZrxvnGukZdXbiDZngu57YekhXUwOce0
a78L28WsjrRcV2AorAoiCmVoQmbXWYIBdT2zD3h8rvfDkX28X9CRIpduEhxWd4HCY/rjj/qHhY6V
NlIMjIC10dG7a0RWRi2CxGz3RRRqt7Srsk1eEXTcTQQbablC66K3+fg93w8C9FYP4id8z2IWINX7
E9UfDJzuY54ua+hvTNvE/c1AXxZvFuUisWQ4JRScUcMHWu7CB7gvWPwXA+wu1FN26dxNdtNtIhxg
d01AobnE81NsjVed8bcSSB867/YkPilHp8t9YSLw7pyN+26Q0cCeNHpltzErFwJzin0CaivEg1Hy
9vGV+eOKpUVCCgbc9purMGIi2BD91OIdCH9dXDvkOG9EgVJgQCmQsX5hc0y4Hvxtwf7ekWMKBErK
cuWG/ObFk7RW+L+UnVlv20rWtX8RAc7DrSRqHizbsZ3cEHHikCzOxanIX/8+1AG+gz7d6MZ3Q0iK
Y8mSWKy991rPqgy7bnfF3L1DIcCSSnUYJQRG4im8Ua6sjZj6M1OLRSBm6k3I7Ab5JXV4hPjfRw+6
tvQBFWp2nGeYkf/9jfkPrShe4MLV0jmZwT7/Y9UYp96ZkzbjjNLsn6wq0CTtTmyJMLhQN34lKbvj
wUYra1KvedNLbcfQSOc6BOQ90yHL/1gL5fq/vyr7P31e7JD5pKhuffufX+QuHiLy/HRyGPtYbPUC
dh70u0PeEhUIE9S7tl0QrEUa61sGrPGGjeOhNmki9sIvnqZiVyKgekHL+dULkmR6I74nUdte4/IU
aBY8FT+5zqw0TEEanMaRA3Kfjea15LoQCOPS+XAI0yAJLnPNZaIc2MKl+uSGiRsM722DZZwKIVV0
eA5t1/0kIuZj7nOUzpbw3swm/j3jwswGI9mNZaIuucFlzYJ5dcac3jbsAf77G/Yf3i8/gLzEYsz8
798mgMjPU7TXboOY3FlbcyrC3p6HcCyRhiLQfE2T/u5q8g9qsv+x5vwTJbSsOQxAbQ/QmoHm559N
bBL2aPdLr9m5Kvf2Qu/tfYptdYdJK1v7lWscRimPw1CMxzyivwk9wTkyo/v/r6mopYjVdpdpxL9d
Geqynrvat2Fkp9NN2iRMN5mug9MvKxLQjJ8A443rVJVnYZv/i/j+n4pJnpxuLkWMRy/f/tcLojkD
5qx6nrxbXL8EQu9Mv/pE5IxsM27MMCXnZB3PM3LueFsnTfI/zuL/sMog6XED2zVcwyYP4l+fn51S
2QWJ0+zyfsazFhysaC1QzpBCUgAT1//nX0wpZP37Cs4OW194ShD2WMf/9Tn9zK76eDZ4zqEIPiuT
CfxYd+6TommzTTv5kpdDvjFUE7xqDnrTqo9+A8hJTp6KSPpSUfAktJ/ot5OwL7BQjWm6CHmt+Kk3
uyXJy0aLhVOlg1oEY9fSvvkR1qYlNJN9cnbWMuW9tbSYWj2qX8wkf2+J1Vx7rRQ/OxVsranN72To
jkwRKocroE7ZWypgVl094rwv4j0SWOs9s+3PwU2ccDRVyZne+5fYWH6RbUQ/MSjsBOE7gPqe6eZo
r3bENtIbnbc0yDDqeH10idKcfOvK1p4cfZD32YxQbI4or1XXfOv+WJXfr5jsuu++9dbPhvga6OtL
fMuSWbtHBXGvRke7jDIaoJ6W1Nx+EgXPwiPBAn/wKenJMAC5/NaSQpSw9Qw+olaAwfUqWkQovm5l
kL+xk+kPhJ/OV2WC9Kl749hhPqUIyi41ieRnf8YtzBWyfFNkz+ky7kl0guUaGN30fZFOLBPgn3bl
5KwdZrbpZoBtGQCS9TT11YtIvV9mUs+/9GwJ3sm/d0WqYVmw08vk9emlV93veiLRi9SknLhxvGxh
AfaYei8fkO0vIcDw6uUmzYiLBCahMCghovRyq0VsWbOr7/P3ThP9DoQcUsvl4CWzD8yauEhLx8HC
lT29dlXVHRF2Hh8PGX5NuJtvov5NR+ByHEjeHf669XgsgvXaDjLaIbLbisxyzrQe3fPj1t+HEXB9
WI/05HwHQ8sEfA3QbJVeonEC/GArep3x1IRxlFWnROkaSgUyS0+NJ38ot6J6maPumMbETT1uzUWR
h3lOTkY2xPNNg3d4Q61pVlFzezzC5G+6ESdu7/0521fSPXdl5Dz9fUBVsE7Zq1y9oiU7oM3UrqT9
vm+nUrHHre1vKrOSPdau3dj184pATBuDHyXVMRiaN1Keqm3ieXGYw/d+sf1qa0yl8a4lVXVqketa
Gttkva615642tGfiBe5DDoK6EqX2ZEh6x0Ha7VBLWxj8nOg1TrLmmLRtvH7cLdjiX6bFXNOqA1Ks
QlspKEyIaldynHINnF7aP7XZxtMhaLRJdG9yRNEtWJ3DUDcIngG8bIXuirtdDeJOgwmYzwQMF2U9
7Xd3SE6Wng6naCZfpLO84C2fRL7DOOGF0JOiN1fAdyjtrmBvBXDdVfPbZEPRIfZtvpTgLN/MrDiC
OwvuhS7lW/EjXx60iZk8qL7kZKi9XUP58i2OgunF7Up4Q0bzrZlgi7QZ+OJ6tkSIQZoRHSXxzcUX
dHvcYuuKr9lfeT5cG2Ps2COJiYQ/MF0erK7sh5X7ztEDeHAsEjw4c2WvbBy31wHqDmC2jpArA2YC
fwv8A6YNBP96qwT38laUlvECcQYH8PDUk0gYBuQj7QJyb74NSeludOV7OyvjiYcUcpIyxvqiTSYS
4hp/jnky5EgULp36ezcM/Y9Y2R9DP54MlCIYyU3rWrV8TyrwAqhvSEdtFyeiWye/E7eYVqYdQ2qv
9GZbxQ7xMsTeUVF3xctc9PfJV+53Qg7LsB1qddCU1n446s1x4CFb6ZL/qtE4LsUAeL7xv/fJsTFh
rjD/VVuF2HvfAu34cHBZtcvjrsUuN6/BjwyKZdXyUY1hiJvWpjQnEr9wactZvJVT+oOFJP9RghnP
6+xFmJV88omPfksEiKG0eFP92N8tP70kMEvtxnj1ZVDd4Nl/i+FFfXPSObuKTvv1uJfbaXohXb1E
BlsB+C81Pg16r3cuMisvdqOXYDlMnQ0ELpntU84IdFMLU+5JAe02M82lfW0a07cgcm0yhmuLeVs1
fcttJwvh4X2qURXrphLtS68S4xLY6TMCz/alWw4GFmL4JD6QnThbgr0d2s7EAB/HJWOoWe6KvhMv
aVlv3FH/ERQS/IyvvP3oBh/KKjPqNZdz0cz4jtgepoQs/Wy/+KBJ4NSwK/ajbz9Frkc97mDjbB1s
0ItyUmX+zkcHZ61G2WDyHtwzbBiMUV2abMgtnm6x30y3x60hYSNTLd67mWSiSVnM86AZPqmiTm5u
/hY0cQzXHbjKYMXmSR8IrKpNOjZe48FU0Fzz6Bpce4MGYl0wFd7JWgheNbHuk1edYiOrT5CA9LBt
RbAbJ0BFmUNCX2u2dzMF924p2zs1pl+fCtfmW+rNye1xsQO+m20SQfwvTdf5+jg4zA2MDP+M3sr4
bAdNiLHOPNhR9HNOuxNRt0Uomq9KG365Eb7XnD4bf8ApGNoDni65paIONpWnwtQmAcLQsdM45CQB
PiiOC0tKUkasHDsNtQGbjFX/TrPsOcsibF05ULY5/dJI9JbEzTnaaIdla/Mq2PcNqg0rz9/P5szw
NRLnNmnfO8IoIlP+FsPZ5jq+KERVZ38fUvdZ14AW0P66s53flApJCmkwXPMHJ9407CG1wj77ffdu
Tt0TSBmms/Ut9+LlqstkKbJRkngrx8vefTPa2+j9TDPZLTQpZR4hdrGsaX8giCOX9X/PnQKaT5aS
FmNo6kElrSUccaXj72YUCic+robQA7W01qbmSDEkjkaFeWBynxqXtHMjrw+ZnA8WEaZDCaCAkgnk
/QHNM6liCst5Oe/aVAunwdxlsbtxckaO3vRFxXmvLearkydtcorhn1HiWbxtbFkd/qy6ZK+sZ6eh
G8azW3/LsoaYLuE8C1snvq1Fim4MEbsCh35tVOibNvV/+QYu4jQlvwE7x70MomfCjJqNpiacI4Kd
yaLHpcnorQmc4PT0b7kgeA9zQYdxuzh0bXksLJfASagEqVI/09ndOtVsbHQ58QdZxo+y1q+0StDi
kfulmxvcSUR3taTN4xlh+GceuoHvF9ekYd1oM9YXKf3tpDUXM9PFBkVItW5q60mHdwfVIifOzCDC
2Pwwe/86tQh/BoevalbkdWhmog2bpLmOnlZudWXILaOqAcrCQBhCZV4djTqilHW6bQcT1JvLkgDY
V+sGPD6+9UcrLR1zKQrPbA6u2TDf9TagQkZmC7vEDW1TA4hTdvE+i7oUy3umr2NSCeECan04eQwt
3Blm6NAfVYJGdLbiHeL3s2mk37p57gDXOUc6gX8Wf2VM2mHbF1++EH+shUg5zsiGiVHVVt4gt1nB
Z2wP7Zs7WD8ao0ZgIOXKebZvqcYwOiZw2x1hLIBck6vUxLcCGQkBgwMySnSnAEF/1tbA4fr8MkTx
djbdn6g4MBw2TraVrhOvmn7gsmu4GzI/fdz03dkSNgQQXX3ggdR23jjeZD1YpI8hdzCa8dRXXJfq
wTsUJtlsETl0VqzPh7bpf5VcAEU9pfdukrdBoPZH3+lBHKtR+Y+TOj1utam+WML7Awb8C+0c/L1z
XJ9qZVWn1KPMpc/oGHV9yn183v6UnIKyAfOlezIM0qDcINEsVr4gZK2I5cnvY4nKoI2HdeXQgn88
2AOXO9VdfIaDSSo3cRsnQ5N0FGudHM3F6WhS39SrYqzNHda6i7c8YWNP9cnD7XUiJcXhLPXhmUoa
45Xtrx+vPSG3aWt54hejgfQklnhml9odfT2a00EOJstVrG9yPWtPTiNs5H2L7EMS0D6k/rXKsr0Z
kzwDVedziEmd9uIMBtDQV6d+eRMywXAhKG2QjBAeT4njTftqcnYJw3aCP8ZDgdGPIdDyA4uJ15cu
yQ9uq22gRu5x8GAIGyNksp7Znh4H5oJbrzWDvdQIWG2JCJMdputDU4D0BGNE8Kj0y1PqoKbVonHb
LvceD1GCn0nyFuEsi9PDQQzjqjz5av7hO2yWrB5hGY2oOuxdt8EsPBPlJ5Z3mRjbamPUc3ni5ZWH
OeKc7wrrIHwu/Imen7pY5vg+uGWMyW52km6flf0HpCCgIUs80eNQzdhS7dKA2BQXLCcOIfXLP4o8
YKl83BwdEdKm8/ZNOcWnKcuS0+NWkMx7LYXKG5GK0trGuE/rYefJhuTSQTbvSd2q7V93tSTIT3yl
iBoHgYSSgirPRxKhpeL0OEyak55U9Z6Tkf7Xw35n+5B4hNyMYHrKbWdbLbVGhACw7wlcxqFtUJiG
DDMWQiQwsSwertbijE289gLZEZOxzwxNH5l4cl3DRthv8s7SCADzgCEVabY3qOBCcyS1YwZpASrf
v+R0rC5kFmYY4OAxN1ptcpKjrq5aT27j5Gv2jehEk2+JU5FyLcuDwJ2ydSKH4tryj5MWzOsx8zFO
MHvQGmrVPNN/jb02Eo3Nwjrpwe8JPB3GcxVmUcq3qSsxNRgJUGVCcY5+QdebeoSbc2pX7YmTuDy6
j0eDR5bpsMSEPh7tl59yGkOEVkSrQpuMcNb1ZP94HFiHwUmx/G99IQogOFl+/HF4/PrHLX20yKsM
YNM97v71PH8dH/+10oxyjfFMrv968PFT9ePlPm7+dV967oYUEwJf/t9rU48X//jnv14JLIV3x5y9
v17S3z+YRIkbKmW/V+YSu/p41kxz9q2juEzHIAEeAILHrXxx9P5993Hr8dg/fg4pR77t+/Lb4/HH
YYyluWhn+QWP+17cOttGJbfHQ3MKlEUW1WfblZTKPjnIReDZAEC5+/dhXnKbcT/xaT9uPnKc7UA5
G+Jfj2TvSuLmWlxLWPc2smrOg67ZFzSU7qaeMbdnnVgIp0a0qZXnw6JjFqjEhBHa7v4oYYB/jQ1n
nRbuLy5ENRz4KdllMjmQQjJvcJZYT9gzQUJEpbq4PpV4zZC7KGjOyDYwdnbdEYyKwMrMxq9cV/pu
TgrGp/5M/55gE6a9qf7pU7rcElod1NkvhfedHVuykSzkq6Yg2LgtLGLfbdYeLG9frequ0jHvCFaQ
faoUEm0SvVd07IGhzYD8Z+9H4D05hr6tVPMJwS8/RlPTh9iaqf6j7luOz1brJaZSILMk+qSHRM7u
Do/mCyGl8aqcmz2l1dM8WXgOhgnjUAQZm+aJZXTnXOaYT7ElrgPUfpYbYfmy1coaGQKnVQBum4ya
wSMJrcibz/RlHHDj2pG5qrGjlkH8ZFXqyRTVn852wqKA98f182sYjGiXdBQevgWktbWPYm6oKgRT
BIXCgsKOZhE9Fjpikh1SR1GqDSFuJv9cWPV31d96vXyOsmbcydj3NzQjgydvqD6HUiRwK5rfADxe
ta6ZIHvCTkxLdcLV97MQWw3eKp/sIkvs7Y0pEwnGtd9hBAxOsUSbsMBujXIk0Mr8csuI7PjhW4J8
6zk22M7UaXQm3DQ4GdNhGirUSFBBggAHWBYIrMo9fFq9KUpwdqnB5fkq6t+VHauwpQTeGk4crzKn
ytdzCtdr0AdvB9eRkCCQPvkE2c7Ax2S2MqOtZWRXTZPxvo3mLzSO2dWz6+qILexUDAQ2Tc4w3i2E
Z2lRvz+sdh4EDGYdPbsdu6kuOVwhZ7D1A86YPa2nN42XcHJofZDgMzAGjMDazXZubytPRPvWrH9S
3Q4bZjjVLvbM4YZdUu/Z8pXw13d1DwCiVJ7cDIw3EaQ3TBQLiEpVRe1OC6wIJd0B/iF9paCZdilj
opVgLgv1/I6OKWBnwt5gQeW70v02wKgieoww4ByJC9H1faEdHgibVJX2oXDLGngpluWyqNkHZ7Rs
AQxAgBxzVFHJd0+4XOFnKK2WgEPY0R9qfZRZduHDeXNi1Omj/6GMOj/6n1nVy1sT7UQkBVnT5rWP
6TC0SiP6Xa+uuoH6Y3AMlv4kUWsxDcXWddpgh/Y12CSZ/WPMiVtvcbytE0z7gE45dUgYno303VKI
S9Oyd2BIUjglQDzQKZCUC2Rlq2l5S/cjrTceEWa0scppV9X9k2PiI0r4JQF9rkPft1jD25FvTe6H
U0mwau6b1xwEwTrTbbb2+N/gF7Ew5/rPRQNWa5LNCO8OdR0d/Xz+UzJK1qr0u1bVf/pR2cfeIB2M
nTwRsi5yrWKut7ETFJxG/P9AdWaoGcmvJI22eNkb8FdYfJI08C7JSK56boHUaqBLrRzJTJq+3xmd
k7+pEWxz6bSjrS3VtJdVNe9El2abyBx/p2k13VkBEcIMfb+SjeqPaSaa7bSwUOVcuAeNas5A8Q2D
J7nFblOdMC8WdPXMN1srom2Br+VQGb3DFkgL9tMQnZpe4JEKBJAOZf2OnEtVX8El6NTdjrV0gsXT
XBnBBXsqueGk/hqy4NRezqLRasZDo4ybF0uKuGAomFF6O9eakGWyUb40y4F8wYS4VdjGIHNIitjB
2Tu3QZ1d/jqYrI2dFfyJmmSJhm/sUIetmFJv0kvdeU1yBqM8nZ1UrElhDz1GgDQHydhzQNeeWoTz
JwpKtSGIHq9CDOcDBR0ZDEBpeY/b1tw5Mj4EwL3WJry3Ta2VZLbFY1h63t6dSm0LgOXQgbjDKP/T
NuBx1FadMiZPzM1bO5TulqQxxsIqgmLhJwDhZYzMldVam0imdYNxb5NxMJVzcvCigd8FvDIK2pDr
ikk0dhL6dVrjVzNjvNVButa9Lj+Rbo99NIFhDlr211gMv0wAgClxgURCpNSxqjTYJ06YUa3D5Fq7
KZtceqGQdqVWn1E57wZ2sE8GIFVBLbPqkW6u4GGgrpHzR2rG9lak5TvAh0sSMdSIx0LsmOVofN0w
ekCT3Md0vbYor+T02kassoTgOSHj5u80G0l/TgK0OyZWYzWbTHMCeSqB6EqTAG6TNarnzAz4nRZO
5FvD2zclN7ap47buoTPihhLrIjNAP4tvtLwxHwXbvrRuwewHKGs9gr3NNF979XgdF6SajsgiHIul
xgKmdQxybe1pvXpK2hP+3TWhoP4NosQ+zjV5l1b9K80CvnT2kF1U1n5kjUh3E82XbdUPW4euWcg+
Od6kFcI4OdX+tsmMS2JThVREh4zkgJw8hulhzqK9iWN73o5yIAJNmeFEp37toH6+tditW2t4NuYY
/ZxoEi6x7B4GTKjh9B1LR/E8MEDaiKy0yZYvy3VFy2sLvH41+N32rNCIH4Y4+z0acb1esoNWnBMM
eHLrM88DoFSjZI2l17U35ByFnUeqOgO1A32Z6eAszJlWesQ11tGBTD9gDr76xDRpnZpOBGcVBDEQ
LZozcjYZtil4Ux66vyutAP2c5c3a6CPx1ECVPkWTeSMFSkF67SvxdNdTNcORccx97IghYbXVZ9iF
ytzj3JJPVvQ8SKt4qfN4k4vYfEKjUL6gjc+2PpjyjdF/l31UvzowNi8qSb9zujWvnd+zrXcSMtyj
P+Ygig+css1JrzW11pe7KOOKDRS07AjFVh3wfMPD9rBpq9H4o6X5ya+7UAZLBrvjfRQT0XaIAOmS
QNSwsFPeCDeV2Btga2i0kpxIiL1pNuPGA6V1s3ibV46wi0NesoWc+EU7Mjeg6Sc/HDUccuEPd9Dz
8ZWZ6bWDof2a5iCq3MFAjpb/IWB2WFs9Gel2QaJpdyOcrzw34ycNifaSCWxaXY60MimDoyh6GyiI
RThqCrvNaHvOLh37BsHZJ8Ewi+jDeFcg6mG2xbYTVG3OGjkyJKF4KeMo3Vu1y9LONsXhi3vUzV+p
34fORNCInsdGaKcRBW7U/TCt6uqaRXUlSh2SdNGpg9POh1GUW5ViVsqmeavVifs0CGdnT+DSGNru
h258dmynu05Ckp5mGsO2riZYmgVX18jxDmj3kp2l68E5b9jDjuWHNBPFDilltmcE+6I2P71Otw6B
sC7Koo1gKQsmZi93+tQPR0BkwKnbhCLet8+Fir+w1tEQ9TzgLQIcYl4CrtEr99AlabmNiZFB4u/2
ay+GiRpFU04/QdkQS4jmigiBlaO4Day6sDqde5o64LyjwlsVtbC3ZklHRGMEhtBkCt3Uttb62Pb7
WebRASnPYYYTusn9HFkVK8Uo3a1Fq2qDKbc+yIxMKTea3pLGcE4WjgWQ60iZE1UE29KXpJS0af1i
5LB+XFrKFeqWXe0WkOCiACwQesdbQHt8ZTZARkHoKUNvD6xICumHO9D4GJJn305WOuay1gm+DDsa
DoNFZ7i1nFVH6tQuHgUpCVTZEG6J4o19LqN6YWuhCQjAyLRpW/SNvlrqz9NMOYvcFSqUctIfJi3W
g+0HP+IxGi7SCY1EJE+xwiySE3q/ZtBesLnw6KjUVHdUtHKvI9YGsluex+mIcJrCT4BA9hJH7qw0
3SHCRHHuqkOUAUFoQKcDSgiyzZg9CdF4VwnXH/GJ+qa36whe9LuhmMp48i6mJtpqlvpFQtd4LgGe
Ls21sy+iOcyQ4+z4YKK9tN+jioxjLY20H+74O/JK990Qv+oJ0HHgqOls+4N/kOXMHC6OuKhnySXB
T7827PJbUar2EnWZ8TyMr3VmYoBAlnABapldiVpQa1r5uwzByb0gcwUySOpehhwELbVc7KOa9ou4
ZWfbdveIHQz5UdK7aulEB9tBvOoCiUt9je9vTXthcGAzecWMm2g5QEnsttKbvRXbxuAa6HfGXmfi
kPexrLK9nOfXOunEmRHF9CyBQmgzyRBDLxg/OfZH087+/XGgbbcXmflVVxbDOz33EKF66Zq9O2ag
eHqdI6EuXA+GZ3vQj7jLf4y0ielaD0xoElRpnha0lxmwK3WBJjeogXhbrfJeWRnRo14/0hrumbHP
YLerHO2zX4/+Esta05WL5JM5b3pn+6CE2qU1hZ6rl9s+IRfXStqwy/wZhsMgQ7z3BMHp9Dx1bWCc
4zBubpxkZ0zReM/QjYwMKRuh/DPeUXUMYsTbaT1+pc3YMDOa7RBbvTo6FKxVmrabIWmw1RbAM/rE
jCF+01Y0oJPF9UtJ2EWDWgrT0nnK8X9YZbKVDhEXJkjTzRwlwZpUxPhMXMATuPd0nzBgoAM6rV2r
/mD4zipil+lWCVEQ29BNN6uawA1DtNyaedSHZS/kOpkYBhnOJ1pU7eAkNTh9Iz2iN5Cnx0GTY7Cu
FfjUGjDuvZgq0C+G8Tpwxh/FAMgg6/XhOKX+9zKKvzTMm09kNiOVLOsDYqoKoCs8pC4q63DOimIz
jVa/qaTJ5LiBQFZ0sVpL0rtIOu6bvVNDQYlcOnfTpOi9Yv2PKDET4G0E4LU77P912KT+x9zOl7yv
kL1bozwp+KMMRcoPjLEdX4kgDRPN+JzAGZFYl4/HjpoYEI7fbIRb3M25l9diSNUtiqrTNBGjPBWW
sy1ZhXblSMDC4II0Iy79fWpB9lhd3oYkqCfryBdshcTokbQi85tDrpX5p/EG6z2oRnR9bv69Wgg1
ylbiO331eh3xFRvJPKOwhlhSYfgbExDOnWXJbVKMr4Uh5IXs6Nkp0l3vdu7KZx09YIGhO7DLuiHd
47F/LRMyMiJCFdejBwfT6Xx3m2ZdfxBZg3Ql0JsrqQ+F9+X3JuLNBuCJ6UyvtlvYh76Du6gDUY9M
RMhFWfKJdrDcKh+dQI/gDalNBxFOc2PGtfPvB7m1YjhO9QiCxiTnd1eBrWU+gfAdMwhY33r7IDfM
jYdknaoo6zJEOYjw6GvNJp9+BNhW9uUmS42fTRS2hslOX2Ps1wFuzWtTraKg2tc22QREZwO5QWcK
mmfeD2Vdb1SN6J34DxCkTD/rnWtX9p9RP+AfWWV0+p0otZ40wxiOUaPtKz0Ps5zGlUnUSOFG/QWW
73dVqF+xSS+k6JechnmCpTzbxqHSpts8eMGl1oCmGRWEZ9RUBQNNhqgNLOrSMtOQ6/1y6pbrTAFs
s9SHqEy2Kd6x6QrWe7vZSLdpuNR78coOBMGabKeIBAursVT7zlpANRBDDhotGfYS6OvqkexGprlF
JcCfieSj6TU6tfT4KVLR85AWhxLLv+Zyno4wWXdZNHmn2NkaRot2XGvLjVfS/AL50u21IDVXXVVa
QHDhWQ9co46V0/2mHw7fx2raFUbpMRwZsuVZ9ZMxmbubYou2loa1hl1QGAN3XKUukTIO8FBl9dFz
Q3NpUsxre9ImTtqSPafK7rnJEigDgEhhZ2v2S1f+JDU1J7SceV9XTMamSWpn3y91vUZjbehSaz9h
710DJilDh1Y4nlvYHlrDzrHw3hMt8Gkv1uWu0RMFxhmQUxEpb8tqeOLDUvgaJLWJ3li3oTSO2O8I
erLhh7PO8jXERrbCCGWvk6S1zjaqnEMxFk+B11VnKOp0flopr57HntPtFAmFbN4VlFiAsvRBUnpr
qWhgb7bdKzuoBTBkIZZJ2gNYNLGx8fIz/IzDuJOkaegFcgq18psKwFLRyCt4zleDSdnSkfKOhpkX
G7sHEG/6vHFjPVH+u1pEy9N4bbIZZC6GeXtyM0w3489+NI21EMDZ2wUtnYR2FCSh2bB9iyvjM8m7
nClH+bulaN+puoyI8fsqszY5I7EjaM8Rv0dnaXWZcb4XWO4dH7y1iYtwa/vRp2mWt0g8+rY0sieT
OVmbYP7t+VbDdXUPRpk4MNOZv4CaatdxVxPj7Qg2slgL14Si26yzxRdzXoqsgu1LNC/AqoFmka8J
Ggu1uljdD3oYRNSk2bs3HqaOJJfM6Iy14Qg+HZ/ApTopmhAD/zGYrZ/SE/o21ZPsCD6fzKbKCE2o
TIeGjB4KdJYS9pH3MvpjeLK667YzoYbwSX6vhdi5MWemF6gVPceAghqBaoBtJLaWC2sRHLJ8/N7l
Mj3F3XSvS28dy6Y+5zgL1gIm8CYnPYdOAjKs0QFDU7EfSHOaQVNm/4qIhN0QCsmnPJJm4xGC4zrk
qmVDYB0dX/vMMRLreFq3tBy5HgyTf1IWf56tfKKcyqYDSmTLTczI8RYAxbc8JF10aOON3UTWzmPY
kiUQj5f0pHEyqoOvuflO0PbbDvZ3Hcg8DOAO8mQ6pgfPvlY0WSyNFUfTAIfC1RrNgG+A2XIi5/Ld
8kANYeyrdvVMEmbF+EnZLgN9YD2oSGrWfQKpTo9DPjq/a3pr9P7SZkvzIj0wk3mK/No+J9L6ZE+p
/8qlfXciPbkmU+NvjSS9eMMouL4OQJMzf9gC9OR87m0+4DbKqTXdPf2W9F0E1XUeCSsi1O4i6mU8
1sWvHXJWNky5OJplcWiyNj/GeiwPpXLuVkm2udmwaM1Zw3hvzSUjiUkdQufxq2O71kv/Pcolm/PR
ynYqs7N1EWgQ8cGMCq/cF337k9yYjIAUr9sxLkPhMVjNtejlK5uq6UCQGFKCMn8r2SNNSWcdhkAC
zlRdGHkZZVqdtKxIIwz8jIbp5GOwbyKo952ZHImuYXKnImrDBqhw2maUAjMuDCMm6AWgwRnJ3HYR
soeliv17SzzsWlO1vp2m4IeHcG2tu8Rq2QrvAdatJSeq2zeELRIYGDurgFqsE7TfMrAINBpIk5KA
uXUyZi7BbHAd9OpdETOLmTINmi+F7mVJTmyrgFIHfzmfcfR8zaPc3YqgN0O74Sxva5MOTVJGl0JX
e13ZwTFnL30Yclzmbt2idzLzazLk2l7FBCE5/8feeSy5jkRn+lUU2qMH3ihGsyDoyWL56zaIa+Ft
IhPm6ecD6nZXq6UYxey1yQBBFoskgMTJ8zvW5Vr2NNVeBd9mSm4BksEkQz9hxkZxKMEpgaBGcZob
m6WydpfVAjNP3c62ljE3p77qh72PxGvr62RA4iFMS9P9VHCtPJQGGSumSE4VDKr7stFu5dThJerm
4hbEMdYHTVLcDVyXpI0YZ6esIZuMEUYIcOGS/Jb0tgxF4eB4jcdWOKnePHRVwWxV6Rn+s0z8vmI1
6WnkHtS9aZ64d9zWQEO9bR7qOLu3TJq+s622hZapCwfT4xTqmcibRj82ubyjK9+GXdu5z5ELOIGT
33NdUaNEA+QjlYMMqdT4VmVN9ZB6Yqfq1v7s02gJkQLxkdB37Kq2tD7o6tirn33T2y+tpfcPfta/
VAL+FOthQuOsuMC4MvlZu676WZM26joTMV8dfFhHYymcztNVaa51EuaY32HFeZiDsfnMbbCCg2hm
+PbWyVla2LQGcvJuSQ6nJIrrMhwVAWBGW5w0oPQoNV+I73pKypmTSGd1PtVWEyKQnqAsltat77h/
RFnv3KtmxvUeI4KaVt59uwy42JM0LrrxwR7xq9UH3X6dYY2T0vcBnVywrHGx1RiKh6mxxqMYm19l
k7ehn3mty6IfQpE9jQ9DYMS3TtdL4IanKmLlS+vGuzj0Obc+Ygba98T8mXqV7LRYesTmCefUii5F
BIC2bW6o+zu4tBlFLTy4Gg+FnkWdOWAQ3MT5F8Mx7lEnawdkm8ne7CC5Md1/8YzZoSKv+1NaE43T
p12+m/FqRkGViKON1uk5L+dfDed36qvqxQ6kdWxZR29yrmVSY/T7YWT6ybwczuo8oH8kge2u7BZi
i+1jHB/N0aXsGlCWOb0iaMxvpnGNO8DturdKCCTBY1+QwDC4dXfOFWcdiiFx8d1Iv1N2JW6mKE4E
5zxbjkb7GWXOye86ChpyakyPissIYut1nIInmv39WRGGYSMRwAYtjp7hCH+wB5/cubzNSYSJikdT
cMHXVpBuPSulQ0Y37y7Iapp/5uKHnJjlFYyWNVajjmVAvorMevOxHldRsLNtZeFeRzcWN6nrdwZz
xlbI2iT5lruIVtC6deMU5h3cpgEAi3CSmr6g7J9irdYfg+QsCFxRffE9pz0V4q8pHoR6qPuiuBaI
C1h45sYniImLfXvXowWbh4+sF9VwFzW2/9nK+hr0h5uiQfuH6tADXYpjklpiMgrGDOqi29jnEpNr
VgT6xey4JwSptdORg3vDVF96+OQcFSanvFDJwzBaL7VPrWcbCR2SZfABqLDckI8Z9+8HZBCPhGps
XDxCznYmYBFlRnpRU+CFfYveSDgEekTxwFnLEPest7V5GI6FlAelcuPUBk72FEGMc/V25zEv4p2p
5otLA+M4ufFAS6Y8DxqywCaw4g/dYmQclyK6ctQrFIwtDWg7r74UEYUIZh3pY1lJ8yBARz+AbUPT
e1wii+z83iwh3JX9ufG95kMpl9Uz7gKdOpLU0d/Zsf4aAWj+qq2WW6DnPLiSTp8SOu8a+dYNVOgx
HyiGsKWddhMuUdtalrd6JjGRIy5hyjb6nU6vfxPn8rmHoMzvWqUfk5b2TuujFxumbm9j8s2K1ggd
ilBVquauwWNwW8LKBIcKmIQzJ3roSverH7v1IXHVs6nF910C4Vbm1XiIXPzz84h/09nFozP5/gWc
vgYJHjL6JEV0JBJOoteb1CN22i8DuoNPbkfjM8/TRwO1IUAJ/qBck6g8ohPqv70rTPcHmeK5G+3y
mt7UOmQYgt/s2NbvcGPaxlsNPOhTYbfdhQAi7q95pX/qOyUhqSX+xRqg90mReIeCdKu7Js3gbjuO
fE04uWn25h8gU2UH2ocsqeYYm1ERGyQGB823CYhoSg39mmRYHzR+4JxNC0vWvnbhdwqgequ0vpO3
mr8KWjhUA04bep7fwakYxqeJaNCL1kc/R9pBT2mUzfumgqgQrP2qCo5ptQTOrO0rtxMllvy/PE8b
x61lwezEVMYIcbiTh7ZfVAdpZr0685CEqamss4iU9dpiXP320G243+EWN+07ghaOeg0tvKjG8jQN
E2KBMv4ykSfxWjRPQRPUH5QZxU+DNcC5yLLHYEi0e4wPDsSvvNDVma7CChLoeYH3mFdR8sFYsQg5
NmcVVSExTu5LUszXPnA82in59JLXdNoQmV26AhIGyxzrMnhIorCMbj/NERAW4oLmjDYTz+COnkMA
mw1jARnsc8kS2oGEXS308tnpxoMoiYRNh6K6ORM6SOJu5GaCar5TGAvuQXdhVDqivpmEnNNq8A+t
qcNgMAfyt+yOS4JiYzOWAPzRpDHNUOmGej/OexmwlqW2noiW8waCLgZFfacZx8Cw+3sycbma89j8
MIE99NKXT3ywX1PXBdsZesiOGOrhWEFD23R9Hl2hffc7UE0A1qhz73MYxX4e9oSbXVRMwVsK+YvD
SYMwFuT8pdLaV0THcCs2rAdWuvYDy0qJ5Me5lJoz7vqxznf2x8kp85c21roX6rd4oxODeHDIgQqH
ijX2MPfzzRlplPWT91FaunyFYssS1yunR6Ad4zZHOJXnXnaHhMMBgZy+dG5v3K2DpgzAHjSQ9C/Y
B0x27NqAoNB0vnCsijNsPeMpcs6plPkjcYHWJSpH5jSDZY3rWS+z8dwHmvnR+F4IeSObM/6QaGZ8
j6PIx5HYk23heDX6tmS4l50Y7kt/vqKAjYIzljdEMM30DfbVRIk6I3wFJq70vWg7sToaXPSciMvM
Ej2xOqn5IO3iaxbAvRyzxvoITyqBZPfcK1YkmWvE+9pS3V0iqnvPVto9CwZIQImixzNn3cWItbNo
OPKYpnx0Z0MebeVhoeipz6wsjBPCMSxc3SI+jqNR7oMRzUxXzNUugAdK4wSz75GlauLtzJjg+hrt
HGqz7kNCVxwP7eprYZvJ6ywfSKwrSQXGh38W8qdq+qepMfztaNfDHU4VZ1VbDuZx8WsctPpFlr29
cSZt3nKf8A+Daas3weX/OJr+N46mFvZ8OBn8r//zv7+P/xb/rP+To+lzLfvkX7Zf87r/D7amv//w
t61p4P6B4eXi1RZYDg6li/Pj8FP0//6vmqHbf+iu7ePbEtg4uS12NYCoffLv/2o7f2D7gFFnsFiH
eFi7/GVsapt/2AAqwPhY3FAr8ld/fsTfRpTiH4//pZLlQ51WvcBz1fIW/4G/+RPoAe+BqBNXdCPA
vsFYFLd/s7gIdFH1EZ3PSwZqtGXOBsD3AXG5ewrgufwk4gR/cCE++U40hfoEmXcUn+ZSeyimyAuz
FiJdNnQbW7ne3lQzgCL9KShRNuy+eHhAfknBMqOlb84RXiSbmQUfEMS81WyohnUS7xIjAywIAAuZ
UzdNXT4JV36yZoxcKKi5k1e3ZKTF1/oPAOH1Rieq42R1YLKujMLCCD7rnfccBPVrNs83yqvvflPF
m8KWexS3JORMZz8aj0GO62puSBJEvbs8mFhom/lT3affLBzZwvlYNYBKrS6ecgefM1oMHvSRxA57
rOEo1zErJYfbUJtGpOkWWm21UVr1KykIucbVLa33iOWX6/ZBohDfmIU4ERbWbaP615DwYtodzaa3
7Vc52Fsy3T9oHraTFXdH5nwPRaN4nGvSQHIJDBjE5vfZsAm5GYjabM2ntsBUx3We+0GHrNj0JM7K
YOtjXN476qVpq6/QDlVfbsVERj30sdC0MLrJ63mnjd0rZpTYTwyoXQlgRIKIjXhKdzZ27zQP1NwY
P+iZumOdKjfaUN45i6qTkGB4ww0LjEo9EHNWh43JLbtJExhmJzdrnnoa1P4MvdGQZJNkzkjNjypY
M9Ov7ZQsVB2EsbOf/6iLhzx2qAnlsy3jvct7cLMmgwBOIZxsU9+aFtYDMaQNOGDaLcoJBUmd8VtX
5lct0aoNObbpPpiJ83hq3O/66N6R8gAcw48wNTUF0lgdIblhq/XNz9OL1nSET8noBdLvAyp8fPtA
g4dUnRwdPZk/tt7JsBdML8eT1JhIpSqSV2kN/jHp+ru8MdE3eIqVgS0IE5eQuxFgKA8BiSPQH3Iw
qZtxE5ky42NJjOLWteA5AoReXZKu9gaEPXuku1MVR0ckN0vhykfbzcWFp/pU+uBqCUzBSv+A/f3H
Jm9YQrP025ie8SGvqu+TIix08eyG+JHTtG5tsBDD9She0HL09XM9uE9z6Z/qhMzdqRnOHSoG4ZaS
SIHoAabfzaxunhan4PrO0+zVI1Kgo8PCfOMAp+x0gqKtOmc1NFAZ9lZON/bPQQD0b+uKr4h4IdgI
sva4oIfpU7Bo7Q1jR5bQT5nTOc19+FIzncFwastXkg73gancXc+CzJjtz60FWahPFLiwl1RbmPc4
TFqPBbfdYwzwCeHM+tEqCLHVpLYBvOTI6YmE1Cv9bKXmfKbwm9+23vctzf+aFK1i4fwvg7Tz+m1L
LFvLZEw70//0+8lMyzl7SgJ6pP2+rc0NaJWkM/L23N/ebonksxu93zYmIUvj0BM4rOK3R3nHz7Qz
0mza0iTqwYkiYp3aEoytcmjAorpVZ1+m34miGJk+9LY7injem5QpxxLPRi+NgiNrAMLmg9plpRYg
845xZn7bGqzmYZpywu7/2rW+IuvMWzqmHk3rP1+fLq9YXzZxL9kC+5WEKrn12fTT5txgVwr5mtZX
atJqWPfpyxPrS9YBNoxzivXD+573V6Vezl/BfayY3Awiq/jLt3fq1/dbd6g0e0LS1O39jrPbUfWz
kHhJ4bBnvwylBh56aIY8+wqn0ytMwXTjW58HEoGp11BMphTbtdc+GAKIb4CTAgtYHSQcqwuugS/Y
IHd30kzMo2tUN9Tm9Vn2yLa6pkpPmQgrMAkzieevY6KeYGsGrB5YjmnN3irXcJPsNtNVv46TekHD
X+MDh5FA5M0ahBA8zDrPhCce169wbDHlhvSsNQ0OmxnC6wJnkT7pkfhAt6Uo9ycRnaP5UwdNWDra
Z3LNdYC0bsbTL+tRCdFMMPX63MziaysM74goTRzBuL/ZI60DsurxZhPKf01pw5eulx97QNJdo/nl
SfPjz+0kf1aJFE+uHtUP5mKi4qNJ1Hr5MlcyRVhdPUgQt4079vVHd8x3WMU8lVkCLUS43Q4aUrbD
2OUTSNuMdqX1z3nADVcYcpv8kM3Y3czksePs2rO8J5p2asXZqGBSTpVstxHJL1uPiNOQmWSj4jI+
2WObHFwzutjLJZZh2HdOOtFWx/Wxr8LMUoTjDL5eHleJxTrMaXSvlDcAjkXleUx1hAR9L4Z559uS
cCR4H1wigivS8yiuafC7Y1DO4ZLLeJ5linZyDKBhmmN9Xoeo4YTO6Cb+3rk+nhrdhLw9HZKxJjYU
rLY5r0PPBKyaM2dod3YBm8+joAOiadWpsZv2HOdJe+7+2lr3vT/05uaDButjp3u8h1VVzXmquLtv
pgofDWqFo4FRMOA2fff1WbjrGStmstBKgMo5dA1BZOyUngpZtOd1cAzLn8N1E4/I5uxbzkd6ubSs
yGs9O1QF1OzViRURna5lSA1sIt4fGslQEovqqbD0XcVCVJPi/LaZGEF3Xh+jxFU7LJe/2/EsiKCj
7Z/xe3JG8jOg7CB4u5iQpQ2YTPSJ157rCeVgkCmH3C2OK0R6Jsdk2cQTwj20LhjgctSTDPFAbTbH
d3HNepRXEc675GfdV0z5T1bY9S4ox/L8npG5ngjvD9etuZVT2GMq/HbctVpVTEsM6XIarOdCU3pU
LyyFUV+77et6LtgGqpq3c8Ogbig2Mbr8qBLOjuCf5qSjDl/UPZEe2Vg0wjhff9F5+cnWofesfCfp
QXDl/rlv/b1j7KsOztgfI03vSIP6c9Bg9//t4frEum92P7d11tMmG4gHX3/T9XRbt/Kyg1oQ+T6m
0Jxv78P7Ofh+InqFDfzQ4eCIapdvVEC3rep57y/T3ToQdsdxQQxL7seyE94KnOG0/TmI/s9j93aN
6jWtinWT5QBTG9HA7wcOn3ufIPFFvfWPY2hJHKZweDmux0at1+zblfu27WTNdy+DZrMemPdDtB6x
f+zzqgBFcEH2+fvV66ZoPNz12K1X7/qMqSURql/k7IX+58VL24qI0eWxyDyuO/xJoZRShaQVuoPN
esmsl1Jimb+vr/d9RmwcUE3ahxGmOB0t1MCyCh1P0AKCyoDIRGM6WJ57e8Gyr457CA8OYAKsF3HW
tUQQwPLn1j/2aR1tC43afWP7eMxwb0TQCwsuJh5w7i5BOuOOsEwcipXOulUFCayMoPuyHkJjmVDe
j2hpQ3t5O6JNWrlHkWlvl+B6SdaINvRdHBvMlE7u0y1S8bEzcD58O4QzrrZt9nYkST3A6WDOoje9
nytgRBqCBNf1Mv2b9K6xcLTJ4KCsB7pqXZe4r+VqXYfI556PvgFNZC5zViDLBRlgjoj7wrr5/lj4
rra1C53CE6oLM856hJcBNk591tedpeo1WEe4mv01PTsBVcT6cN1ah3XeXvfBXdxEVRvQN2f6XKdL
sBMwur9t8v6f0WABBOFJvQ+Wm0w5GOXZnfK6PPrrVyDadvli63NId+fd+oqRtMXyuG6uT1GH/f7b
9WFM1w9DDlf7ppomSb5BhCwP8fKVlMFXWrfeh/9qXwVjhQt4+ZO3oVx+mnXzHy8fWavs0Ir8WvcX
69+hQb5g+JUeQG7//LP/6m//sS9PZpxbBUmz2HP8/segZl9xbhp262trkHtX4MYGmAKnZ7kdVQaX
j43C+m1Qgp/7fR+qSy42U0eJ15neYRwKOoqyPFjucizWP4snZIIk1PE26x+vO//xNuvDv/1NMJF0
lFl0KPny8AY+GonpI93kf7+93dtrVTPWHHF+DSz68sP6/Dq4y+d9e1bhMaGXnCiajVpxIwZu/w2B
WmSFEXh8ggMyYW5bV91RGTmBrZonzmniUxZU1WFerlFjGcb15t5YGbNOXxvYDj7XS22gZcza7Vol
JC4fJo7KT50OpBstVwB8gGgP6fPaqrg+R40JSahMo+o6aVBamWSqc//XsD7015l33ZkFpcF0kaXb
dLnbvg3rtL1uNj2AL7Vm/2j7er8fLPmjtJtux+fmulkG4nWp75cte70jZNWr7wG9TCzwtvYy8+AS
WPGzRef1u6y71i+0DnFmuAdVFge67WNzBMjA6mipEtLl1ugHOJpC7unO8VJbaNwYWOot90A9K/JQ
jtUUJnR3qRWWKmVabqLrFqQYUGZOxGUCxaz6szNAUJUtOdZiGdYtw1FbG9H9sV+m3nF56brVuXbY
GdD15DI5p8vUng8mp6CxzNjr48EuaCrBSLZ7R6+P2AG1Z28pp0rTsZklo0+9mgfYRUuxOC/TzduW
7sTnRNsQioXVf7Z8Tx/A+LxutXyxfTbLuwzarbkj12G5z65ffB1cmRB4Gjkk0y9FRVnpfG8IOZDj
WMvrYZtgxOtDFN5mgmUcqAch8LZ7mIsh1nfQm2p+oPihdWqSv9ap0yjRVs/wvWGbsxn1JjdkO8Ka
MZ5PMzGvi6yaHtu6KZcbdWXq0wFy7RGbpeo8LFLodYtjxH3hfaeuEm0rO2TpAA71+X0owdgPs/D2
77uc5Qwi4T4mwQvbgcZ2uv3CElrfTS0lxbr1PsTLmdob4qMsyTJf36hY713rpjtirkbwQR5anXKO
vc1iDHFkLI9wU1HYU4OvQ7ueak6CsrGAYJJrHOD1Ca22WBz07ddoOTTr2eYHJWkL62OnstmEgiM5
uNZXaGiXqownioHl5FuHlB4hKc9V/ItmH1wx2py8tQlNomrT08qSDkhwOuuIDlnsL6zp9TGGhcMx
b/xt1OXDOcv64QyNFX84yLoI2da9aZry4Zzqe7VkLuOepc5xxLA+/E/7IEFrAQQAuEvKrOr7VpXD
TUYdkcvmjrqGRpFKN0GO0HAuhzTsXe1Z+XN2TvUIyqIJiuUHdXXwKvj6zVyiMdTndNfp/vxglE+T
XnlHe4FFmva5gfJ+ycb6Zcb85yhSjEF6y/1sGlNyHfBL6epZf5CSCEpAiSby7yi3szs56dCIjBY/
U48LIk52A6KeXWqQT+5bDwHd3A9+itdErpoKNznvKRvbpQsDx1fp3nnIaVSOmUJrEM2PsErTIyqG
/tIM6qqQUh8HQno1bP7IQ9ZH1GvanfRYfkwia4+ul8ShBo8UpaawTrYobmiRtR0IZoV+hjPabV15
6qU8BphdhTFcxlvszVcELxqt4OnjYAUra3kKK29A0qyN9d50yNXozeGezhaQ4eIism7JvP0prBJR
WisauGRrkVtaYQ6Ihq1MiyimMaYQBR2yaci65yr2UN9FEfIinLNuRVHS+GQ1vi+R1xZYqWAsWx+x
SImPFaRQeL/3TGfDiyVTrG8gb4aGFyyBH/pwiME479EHhZBClzYIMjYn02EMeeN+smJ5Nf1KD1Uj
1RZX5QzwEKGq5vt3VtVVGKvh7pbQm7HxzKFV+Og02ksRWP2BDNKd0dNILS353UnriwVQuaPVepDF
jN5WMkRASCgEAgih6keNmrGejNCfBxRfkfXiVOUIkSLNoLZMr6NuJrsW3zPCFDFya7Ah3GVSfqnt
EWljZZCOSWd9yvRvrqCJWylE6BHw8azT4Q+O84i/guVKXMbsfhNYgwkXTacTXGRPrWsgemmTfh8J
q6E5NuqPxIhgmlcV21mvzC0ys3ZPrL0d5u24IbcZik8AcYomeDi2WKg4Guw0zZRbz4kbiEJIVvOy
nq/xFMuNS+kPNlgOp2Y2pxAd1GYe0h+qgFAFNZQS9oqj10/dIGJNUvaFulF5cFgbQqTL+s6y4NLI
ln/cOJaGUN1IbqPWoFdKPQjvmFluMRuEuO23P3t8muFiJf0mZ4G58bnVSvhOrEQB98dex216LA+p
1ffHmPTuCGP4rVWji4rQK0KgDrYok4ewEv59pJcY87r5tfX7o1405QnLp28N+F5YGxgHrJDU/6B3
/w16Z9iYCf6/0LtTPfwH1O73H/yJ2ul/YNriIdm217zB34gdYB75KS66LQ+ywn9E7Kw/HN1l+WWT
PgGotxjjigUhBMzT/2ABRpCrDvq3JL/8/yF2SLP/idhZuP9armnZgW56lrX41f4NsZvKvleVl/rn
1so/jr2x6TtMXQVu27IN6lCPsg++OZFDpYmrSGdxgVKvEHGbX7XMgh3VTsUhauq7OJvVtfG/JO00
nCyqmDx9TecSL6viF06o6RE+6o/R+9J3mkET0AvlpLQj/FfzxdLn3dj41qXRu2uqJswDhteo0/MT
fo7dHjuDFzBH63HymitO7WeaivR2YIURYaQNByQdATWe/2w3rEY62jJbFlss1XxocR53XoXSEu7E
3pIabeWIhJ64s3YaIv+wMbz0VOWeICLF/YhVm35fmwQZFlaxaxZXWMczUOZEBI40tvXYVu5Pzy2C
kLb8zxQ6EtZIzjUN+hFpn3htxzlmDQ+xyYrwU7NrS7vYNp6MQ/95SC3tlkq8IQYzCZ0hwjnLGF+h
vaJUt++ABspvxEXid58e43qeHseo0k+GpCtkQQ71yhzQszazQzT5Z6NXi4O3V2/wRDr5bVNALY1Q
2zf39Ebpl2dhG4zpFvLeEguYXroGe0F/MM1NTWgzCeoWjVcY8vF2bAkkGImEwphoZ6XJLsgJlvWT
6ZurFeZ1koEOx2zxuR+rm60kOhoXGVFXfbE78TqZqYQRZR9oEJQHI3J+tBWYkShcwWImW4jik4dg
FrdVgq3dU50/9KIzqe6tgVj7J1ka7VnUu8xF00q6THYoUjwPUR6Y2PuhQ/d3Xq/wRLHtX5ZVXaxo
ILVY667ZqAXXaMBg/UPeV/FCVMUYSVu8kpJv9tCqbWfqZ3TlJtWpc7OdutyjXBvJs/+p8fEAD/R8
j4RGO+iZ/EwBMGyhv2Ld2Q9bg0L9ZJoGwWB6dRJeXOwyq6sgM5LXOaMG3aeuE9KY/lHVi/+UTdQJ
RJIfBiDoEY9RbkGxn6IwmlJYh2kfkhL36FQqDtVAyBVGsMae/uuXCqbwsbDBB+O5vkTYCeLu159K
rT45XhxcsGvbTdPGr2scbab7Jhbxo0v5DinYSDoqc06wQ2vYW6fxPzmLQftE2JTSzAhvtuax65QF
BksxlRm/8KIo7hJNRjunIo0Kqy9ErhUdZs+GnGYM1YUrbtyiMr6wSJSnJuigTPbpR4nJaWjnLKsS
r3Svev1dG0V3wCjicwycjJlrMeMSY8HEDEIz8JybbkZX7A0yIuCwGcKl5jNpH/6hYH0WYk13P5Q2
5nFUCT6Fd5boeJrpW6ns56qwq7vSgNrvuy50psAF2iX2z5noANp+7+2NOAoDsgjDfhLO0enb/egV
3ypX2Xh4F/HCzIoPpBYgUbfBZtQtHh1YRV/AV4O9wB0W14QncAvqHihwdHT1Bcq6YN2lbdqIsyar
vgDNpscBa7dNQkxPaZrFTq/FY2HOvwhp2/p5eYlTtZMBaYipo//0UQu6GI+ACTfRFm+h45iV3/nc
5H7lcPZqRKsVq5GdT8wKFKT6MiNzqbHDgw0pkkOffh5d+ouRwBauREelKJtGnag4Jm0KE5wonKIe
NkVPxHMnmil86mq73cyRzLdo/THBeYrbfo9zQXoym+LeFoPaS8f9rhJcuwoji3coF6u9IxsHGr80
8d6v6W4UWGS62UMnXLULirzZ2UMMKcttt6Xjh4Or+cfMvscyog+z3EhCVcd6KCMQ7klL9kE7R2Ff
fmrmLt9zoyLOBKuKjY7ls93OV4Kyh21Rz/AFph9OjEZ+pImNOSYdeHvyiYbrvoA+ETM+8i3bnigJ
MXsfy59jMGCXVmGQ2UE/yPWGyJ96usK5Xcxfqu/1GFxZ4OS3XBKD1Bu9ttUX4XkkT2nCR64V7gt2
VwenqjS9TWs6zZ4s+pngx306Ji2Ofnq3tYafuYeCdBoDsREpNFnuuft+xDO8g8qsQxbeZtN0zbKE
Oakqv9mu9qrpEX51Au2FM2/cmJjbXlMfsXDZ0can65BFyBwMb1cF5gVThPg5KNVTqypnP5MQsoO7
k9NJaq09q1oP0gC1cKSLvV9r2dYTunmfh4X6MFl+dIYkjdMVssjtMBG2J1hcHCIK3hsikyq0zMbZ
AXzhPOlVWKXa8wMa8H4XyPZqRILTh3QnLMC86SE3ypqTvePayKBFUmVsAIDgvNmsSvMup1anZEWp
VWCa2mqIdoLWPCRmjw9qc6xTedKmxXwv8KGFYQiO3YmEJyoyqOFIXVzlzDfLbdqtcvHMb2p5SaOB
ewLUU5Rdxas/IVvTVPuq6wjy/FgkO0+N7UaQe7mVOuGarrmo0mZ+t27GXwjct7jZ9cTkG9G0cru7
VDbX0o3ti4UvaBibAuMULhNnrLP7gRxHN7Zuc4MVsKmJrUjS/IJ1TAxB7qigdwJg9cZuDPCp5M5O
035gediwIKFq0fa+MWAJMhDfBnsxRN7wCGDBWtVGIKq17QXbwiPQ8rAZU5nt/M4LDoBFBw1jwDAg
43aDE3aPPpkbML40KNhsTgR/6De0I+9kY5vH7llLG43+BcuWKY1fIg/BLHd4kh+iRoUDoOOxY+Xm
JznhYa5xdSJ8A5Isc+7sRrHYx+cP541rSSdsUyjnJPPawcChU8unLO9FShkQ5NinIfPGV+XZT5P4
pPc4Y2sIZzeunIurxG1qwroXL9mJZhN0FSYgGt1JRtvaL3B0fe4xrPXiBieRGRFDqAqcRvHRd7ag
LAJTNQgeK7iJHuqH2U8a/P7TO/C0btlLf4YcodDT6coWQj2PC+HClyhcgeYHzjLNpanvmktWDToq
TrOz21hfshyNTlaphYqEKQ2T2FGHZ+/ocjqvw1xIYwd48DUvB7FDkftdm6OWOWzpmqKE5Ggv+AGe
DPW5dGZ5jLDIcbG22tpJjD9NGoyUonl1ybBGPvTCXywP7J5Gd44f0SZ3FCR7bKX1WCPGsu+/9dTg
kNLRQ64fcqyGxX3bxXg6Su3zKJ0EzQuWZJZ4hXiOCEboZ3ixrxF64332F+JgBOKa1VN8WEGHuPGv
5qy0fba0JVewad1iVd+e1633AUCHHyMNjnLpb67DCjytW5NJYn0a7zoVpZfEB1GogycrwjK+jaL8
pJhPKolJhUNMaVhlbryrHVRoPfXr3rCbh/XjDp7lH5I8Pq5ciBVUWgdr6IGS3h+7+LZg4O9+HJeO
4QoIqiYuqmO0XPZj2kGrX6GkAFlV1lXdYcVybdUBAK2bwubnJRNhRNPF+UbnylBGe/KXvqVSBtbl
62bh4G7Rzi1r5eWwrlig78ilh72O6w7Drh/wyihCfBE/x5jhU2cyrFvvA3IUCCYLemRjq+GaM+jt
PIDI/AWp4fv2G1frgJr1RrS7911509FLDSCDrTDb+ls468+y/lbCdIitxRbMfCFOdD5jyGFD57CR
yM+40srUTC7rIJYt4f9q8ZVDv4QYFylIQ1uVNUq99ABHohwIh3GPESwB2pV/DjhdDWeQl3qfB/Nr
qTUa3ZREOxfDcs6lXJ+thtPbX7izr/DG1V2BqeLSvpyHdj4kAt7I2gX9C4H237fWTqg+m/Zu1PrP
K9K8Dp5RMV36Lk72g2Luk6JlVofjkbV8UzeVt6jr4sNoz3jwRqJ7ClDB7Ncn1cquwrMy7FvkZm/0
AVmM5CXUJQX5goGsuHa3dG/XLWPygX7Wx3RsPqT+EO/XY7QeixX7VLmF1VzlPaMzAlqJVjgFSoGH
P+BhPTL/OH/FgKqjEdkYvj/h4SywEExM2Vb/l73z2o1c6bL0E7FBE3S36Y3SKGVK0g0hlVT0Luj5
9P1FnsZffzdmMDP3g3OQqMxSKR3J2LH3Wt+al/cDebzLFATKlZ2kIPDuH8j/GNHjfkMlkSddtGc7
8c9HcH+X9/crlKTs7zvnsg2JHdFZjvisUiq0CDlamXn9Ar2p2Lmt8WiwI3aFyr4zJbW30rPpCNsa
BG5ElqN0Y8A5TeWLhkqHKBrUcOY8jwsfgZzOt6L0cqNSzkmlocuUmq5QurpU+tZKTm16+ntD+K8B
/iXGRj1B2Mo6sjYYFshypyv1nomMr4eEtur8Ewb4M0ryq1R6P434SVhTB4Y7MdJLh86qQNZaPtUC
XIDGAENpB12lIjSQE87ICsf+lCAyNBAb6oTALDINTtswxL9y/TVRusQMgWKIUNFUisXE4hQw8uQs
lZqR3uCjLpe2UjkOY/4QhyhUc91EAQm8olOaSKnUkVQ7m07pJfUZ5WSIhHIIJkWJ758Tpa4MkVm2
Sm8ZIrwkEtFdqUKVJj2tujRGnYnPexHq7b7z3GJrWJhxcAn6ufecWLkOLz4+ekC5CFKdGOxOnTfc
7M6j+vL6QyPEKZO/R/PRm2/MCEm+u2tIEZNGiErZkKAuRWaqdSFZJUIRhwS7dQ+qB2SRGt4CcCxF
fc48+ZTQby0wLyJjpeE9wyJD2Sqz8LOht43EFYCcTrfRs0dvObr9Dr3EzZN7X231lF7W8JySj6u9
pi4t5Wi05oVAXhsgs+2U3nZGeKuPr4HS4YI2PE0UGa0E6kgJGS8auYqomVduVb14GWudUvXqCXUV
Mtf93Jb5alwCufxs7P65cbwPgn1Wc1QjrR1QCvtIhqWSDuf6rc5QDYMJXBM38Ts12VP3Cdq2ZGge
BX39xHEi3pePqyWLXzskrWNvvkyATUAx4cfK7R8pLbnqrHqPLM9dTEidcyTPEQhoBNCQUbac8H+a
mIQRn5ymVQUNU2mma8TTDSLqUqmpyXRm9qAU1hVS61xprqedqRTYBVJsrJe3RGmzx9Q5ZZOAN4Js
20W+bSHjhhFxTJF1pz006x6hd9EZ5yiXLzNt6hQhOKa9YGlyHs1KI64rtXiFbJxG67bQs/OQEpNN
TbqVCMxLhOa8SvhEPgFESoMOAXMdKFX6qPTpE0J1OiXoxUvWNqVh1/gawuE6Km07Ejx9Zyi9u6WU
7zESeEvATIP9hXgv96+xkskjl3eVbp5MtjeplPTEFDGtQFufK5X9LEN3gR+xP5oxpJpi1t5lAVU0
MDDwa3vkyD8upOhN4Dlsbuv+Uzc7Ln5g6xlwjdTgXA6cDtmZm7XXrkFyFGiwPdEkRSG1spbFR6cw
nhuvwCNYk4kWQfBJTOmpaZ3k6d2aOhkmbd6DiQd+t/LA5OM8i6BktOB0Br3eer2B8a74kxFnv+yd
6o14sGpZ9f66NIwfKIHk+JX9uaLEUuL+BmUu3BrAHyAU+no1iGhapvFtSqMJxwoTsLDfWin9+iqP
fEaBeHJwqh2SoSag3QwfIiy+i3DQk2sFXWTpS2vb2O7NjwCGET0AzdUykDlB+Ugm5w+VRbiG2F0v
OUddOvKHMX/FZP3Ivnh+MET8UPp4HDWn+8M8u176RPLwKz9HG7zJLPX3Ik5KwhHEsXNNiBo1mDEv
ajjKvwUEqzXUinGNkWGVphUwHmT8lndCJgcHJOdEnh1zI5IaNR2/u9ILbOVB8RLH0xVLXwmK0eq3
eouClgIWryaErC6gEQjfriFDaa+55Dh1+s1P5i9HJ7TRZA68nF3NObeZfQFpDO9bI6MiJkBXtv2u
Rwi0zyPaAuDZF0Hg/UkYqK7ZhtjIf+JuBUwjW+aQByK7emvoWD9wWVvFI9+mHco/tD2w9Y0Vc6e0
2ulB8FRzDToUfo2RAayMhXw/z+VPRBdlUQ9/vASsjlY8eHrWrkPMmHFELEPaI3q2c/2hld1F1Nk3
S8wDmYX9JqcOBBH11vXeD0s6XL9xipbIiA5Gru+T5Du1nWk9zGDMnIG1MaEm66DKmY3X0L3aJI2g
lGVJ40RqnDXhZzS8yCTBxyBpS2rhIceTChrZ6Lt4ZWtcZahq44WlYz1vhRdTj2pfbiftVTV5iqXQ
cT2IbzK187NTKDAH5uFl1w2gwZTazL0y7cuXrQcrSBODterFWnanMhihookPObqAZwgWIpHe3unz
j/Q45XEzbvyS2BeA0jbDNYIhWjjT+PHzJXi8Q11G70BniuXcrnzYW1E/FBcMLdNjYKOvCnPGytaI
TmAG07MQ1oXJHX6C2uUNIygpdQPfrOncGrTIgKvTZFfbOxhYA6Bm7yvy7RMmZxZckTNZE89FOsfs
GlKXZikXtLDrrzg6l52sdgNW0aWZj+cp7MXJ4qiO52ELa3x6ENYAF2syu010SHP8uWMDIJWrxFJz
wGGRMtIvmMX9isFct4040vBehlW3ELZxCzn0M4JPMndju8Pv1Eqfy+7UFPB0eiYJq6wDKtZ3Jnsm
v1sCcqID55iLwmu3wOni60QmuDHrB9pkuGh0v1rqNljiWDoQCM1rlE/YhsSvlP72olF7i/uN2zvL
GhPpziiqZ2IGnofV4E7AN1uTjpfCi6EhWdMLhtAFzH+KUxb/8A8M2epIrIC+dQOzXzQdc/Z6GHea
lRHnxkiY4fA59m2s0mPxlPRfROkEZm2vW0qihVsFmKst60VitnMrEnxaN/30sSMvmEXI3ZT177Mx
flE3rY0w+9DBOg9p5j0GSbmyeuoWGaOu4PU07vA9RmJPp/JByz2xzl00JYH4tO2pOrRF5bBR3s9k
4yzjNvsBlnIr6wIDRdOubCv5wo7wNdPxWFUtSCQYHbuu46jzPO1kxj2CdULXlmPH+JTvhMtwWuQ0
CFA8a53D1xmJhQaOG3yMt6BlerPqOlnKOl/bubVuDX+Pu3wA6AbbGNM9raQhf5WGWa47t6loZlp7
3Ir4LuzuiIbLOUSOuLhGRMKSh3axzH2HeJqywn2ZbvRUQg7tmQq7PVijUab1A+CCRarnwMcgJG1i
+7Po+2Kl67/rqg1WPt8jmUvmpnMMjBO6/zkQtpEk2HPzJV0nBs36QIiIaph3kInd+jzMNC18WT7n
MBLZX00dkWMIk9opQwJyl+3c799VO6baer1mSqsj732EPE66w/3+35u4gh9m2lzptcI9EKhTbSM0
c4uSxv/qrjbRdJ7gH8mJx/EWxQnGG/RBxVg8MhMZNxQ8PIN66O9NP6CRCVwvWZbqSZPRzppdL2SH
sOqUzDlokLRdV5nfHTyXFEGSX9GYtAVG6MKbUWnHPetKSbQvBWI4APQoidFSN7yAh9lA8XV/XHfe
E1NM+zh3BlIsxoFODoXgPNnGCtovqqu66Ri4MRm533UdHCtaWTmqWfZfWqtIr/NqV1HOhHWc7Bl3
weIuZlCvSnBlqxs6N/9+k7U6wcskrS/uqiuhdvJjYN2Ip6BSi7NnezAlbGCQQ/ebuwRnBp6dxI62
+6u+iZQE567D+ftYqQ/XdoBQLV2Dprzagd8FOD52RhSI6v7fBwsZrYh1NHa6SlWAB7SWqUNohs3m
aB6riNU9YFgkbWhRODHbQ6baWXXhkRNUJwmttsQ2sfeXay3h3911g1U9N/8oCIWSEd4fUz9Rmwzw
Lf+e6CAkEvCrZ7nJwW67ngNfpYjoJiH0iYNpmILNPOSOacJi4099Uod7l8ln33jGIUhhCizswdc2
rkwv98eSkCvn/U8AQE3wYA4NzqL7MSxrXN/FKp4WGQcEHsYe+cD9zv1hAVdnT57SolUOqvvN3Tf1
v7pLwYuku7Iw1KhXpZWjxSG7MhresI6f+Z+b+8NT20J7LR+7BpPRgm1Cuq2y5GyIiLuZerH3V5xS
JCxxrsJaVYIaMc0Gwlxu7nfvNw7mnlUtb2nFSpxnfE0uqAb1/P/2ItRdB4s3skb1Ou5/M3EgxAEl
czSkKDG9Z1HLC9kOFbbvKmTPtShr/RcgcvpGLtqyOEKEjz5qaU9EbusjeFSPABxZCUxBvkFNT0tb
g3iygMH9YJh2shy95DMdsy9qoGVmgdCbzJzcgTL+se3iBVDQIkinAjqNUS/nFPyEM4GTmFM+rrEo
j5T57CU0hod93ICkp1GBPkUcW3Y0LTj6bdrz6yQshT/6amS/CWRYxBQn4ZGmr+SRvYyNl9Lof4AL
0QXvCRMIE41PAXMZk1KO3N49hC3iZrfXnzTNSBa1I+P/b/n+YefYTv8n0QiSBLQW/3vL9/YHxHz8
33Uj//yb/9KNePp/eEI3sHNzbivxyF+3t2f/h6P7AhE5x7/jwi79l9vbsv+lFbHQitiucHwuoy7D
c/P/xdxtuia/9N/N3YLIYof/lDRFCNN2eKZ/l4r4JlSAoPSyHYjEnzKpc6ImaMfUf6h1UOCaLYbr
9CXO6wedzLNJhZ958B25dBqn6Q4uzvp16EEDz0dC0zIVn+aZergbtKRa5oG7DiTtAqMhbq0ZjEev
084E8So6HtADBCJ/5KSrrYb7M5Papjuaf8Q2Fm+yCPR5mQjSQNhN0G3ucSAT/DaqCDgZ1SQvEQqX
qXi4QQXFUTlHbPK8c26+DSTJtVyql00CA8Ip7WulYU0mVhG+jtWctHzyNlKF0vEvexJYEnM5BNae
+GYcFqn5DUQuXCWzRUjgLtJxQcvUPBel+DDkVPALwaWA0d6gevsUWXQNMjIHGpWZ50NAmQnRSxMY
6FXpQWBqyA5wXLp2xdqbBlyErm0AY4bpmUTRUw8suQ7KaIGsk7hYsvt8MvxMFebHBBQiOyhKqn6G
y3ZC5p8K/7Orl64lDHBOj6UKBxRDDzeHLuKsggOzCv4MaFCBP7wbVmSGPGqEFQjyBpPQYbhtbdOc
hiz0kJhcwkEFFEYZUYUWmYX8jwv1MXWAn841cWLGjAbPu2Knf/VU6CGT8APDJ7k0QgIRpYpGHHRC
Emvw550kRMR1IgKzCAQhQXlcEGvzzXb+LMlaNPtg1WqHUieYgCRGe7Z/+yQzZkXxqwg9jgdnG3b2
75T2yVJrq8vE2wpmeXW79ldA1mNF5mPcBnBBVAwkKxP13OiANu4eZxUVmeTebWjFu9YhApfl1hIP
Ztt9szVcgK79BW7/YTKxBRRkUDqNhTCGVMq8IZ0ScxyoZBixk9xiR/9pybH0XGrhiGRLk4RL4iK3
AhhYX6MAssjApC9EMS6SxThC4Z9MMzwO/kQvl+jMVoVoej3OfhWr6ZCvaascRH36bdk/U0ds2hjp
/ppk+oUBVIhUET71LFVOIaM9NZWo9hOBmYtgyE6VV8JP7gJjkxdwHBub+tgrpxsD7HwTN0F06vRk
L9Kpe8pAoLVpvePCkj8ONWvK2B7beHwee+idWjItrYYtwUR+8d72g7e5JcfBm2wTNOkmq8lkoUQX
R88cT31vkQel0dBOmnA1u7TmrJD8IyjSGoHcJjzqLkBMrB3qAM5R03X+mnKghr7c0EiisR6hGGNa
NXwYyykIi3Xa1h59E8Ca2CVOTap/FFro74EhvyQjrZrYdZCFAj8cZrS8Gg2ZkmN3hOS6pX/2HvUE
uES9fChaMW0a9t2OxuAHUMKlTMm9QeiDCmRkQhgQsckiG9FWbh57L6b/9q1Nlb9vYQsQOjk64ATY
tJZYy/wpdY5Fq950NV69IhmIhe77JT+wC8GR7thIb0Hr+dvBMBAk0DxbmtEQIpypKxwy1vwMf5LD
KPqKoV8Arq6fRlrAF4ex+IIAOuzDdvXoGjSeyEFsVgk4Z9jH2gK8U71x3LdU842zXbGPBZPNeMt+
kHb4u2lTUoNL83WQscMWiw82UjV6HXZiwVnhK0qTufIalFI5dOcpL0lS6+uByt8rV6NZvWeda2+E
JrpjBt5YluZyHn+LOY9hHaSr2ZBkOTMJgpbPRFaMDnMyjzDQJncfBk1aCwcAMJBkhqdaetTcY18T
BJ7P4OKlXNcG2hJ6e6ek7VGbjyYRrkkmd4OORqqHEEVJ/Up6nrtiGrPpFdq5MdPN2EbyVoYGA2YA
cHqVNVCvnGzFWnjENExLoYrqiyMNzPDFC+kFwQZ82tZyxvJYTs1eRPEHCyjZmXNwi9nnAUZhzAAX
NZotH4zhKB8G0RAnOJPgpM1F/toW0IP18ZSMYrgYKPcRzwe/80Tj+WXKeEhG0Om+tIQYmb4BpunY
kl6NYbyYTfKak0yKvig+gk4ibCQmfcHXh2yd69WFmRZOMGy5GIuWgF2MnY3IcQW4waSN7fkbc+oI
VQxJhAtQPGg1kpc4etc807xOVP7RpONN62ntgxrERdaM75HblWfDDV/7Ca+IH7sLwPYTYcse0kID
6Vlrajd7bpIFGAcCQ+pbNMTd0nea4U2YzXwGY3/rS7s4jC0v1YhQYVvuEK0MTwXTovN8KTX96tX5
eBxTj3Slsc63lT+vymSOoBr241tUGScWtGaH9itGk3nFZ5qtwdcaTB2D5ujAlGrMCKjDDB8d1mFz
ico9EwzM5k3qbwtyvdkhfXZmF6MAA6xmtRKrD5MKKFT6ypr4/oppeOjQjFwIv2FEVc1r8CTdiu7/
F2uN82t2BRrEZwgQ4xHYbrEuTP+pL+jTm578lc7Z795CHUqEk4sYC4m5N28cAjaJcMCblNtbqbvf
TUl3QTjOWxLh8zCq5Dz4bElB2rZzv40s+vmT0NKHEGHfXT6Jrd8atP5W9ApQnPkXL6qQ3vtjsvUN
ILIei3GWd+kZ0OQJ4rB/4FKNmD2azrqCVxLuoD3rnNBQm9r3xHXTjUBpuCWcAKqKN1l8sGg1CCKG
RkYy9jqcI4J0UgsVfUV8kl0V/ip3JC6pJGIo0u4ntpqnUSKGLTV0Qra3lwzmlj0t+7OTZTugGPt6
9ikzWE5Mz3WOIyazBbHkCnGeltW77mfdGRVQd570+tMDCGcQe0VsPDoPpGE2J21FlsjSETJil4FQ
iN48eZFeRdRCmfPJ+OaICQI3GIqzj5TN0JLuklqXSLUfPbpktPDTtZVGWKbI0SVUnqulrutb3kP0
K5SvXfSnaT8mvy2RGzXQ2Nz6OXRN/5YQZRshoBolOtKypJAwIwP1Qzo39J+ydlc5YXoRaEwdl/SE
IqSQG5HbBJQiug5ZsqdznE+jdiB/5YQAApmw28pjWrqfUQgT14jUd5xmJMCSIC6zYxAyZ0e9Pe7N
kEMTP7ixdqrsh3LIR1BaQ8hNvYC5Kx/GnBgsmrP5S5pFv24tu11ZmtZt2pZTRZgrKVt6yZWtlIDY
7ur+j4m6CKhD3xTRm8hHY+vksYBmMFNjlQ45A0FP4Kfdj2vqymAXM2tfmMGAjs2s5Cotmt8Y8sOd
VdnVziQfYsinXTygdevs4ZQNZxBS05HUFe9RHTLAEu3Hsb8xEMnX9ZzKleYQbeaQa7gmv+XAbJh1
CljCwTclC3Of3TrLacleSzlmw/A0upT6kEm2Q4X0tzNcjRyrkvADD37IVBRXWSSr1Gse0aY119yU
5aXFiwbXzN4Rx/HsWd1zSkLWQk4VLG+jrpcickf4BxbZKswqFmXW+mvDlRaCOgdBl0NOGX1Vl0Og
+gLqnx4BuIGqjvkx2zL1taA7WhWmefGdjzxqGfZWZrZzc3rkUTO+hWX1MOXmu60mdu0QFcuESQcn
Sr709NAjmJtFuu9mnCxBIdZVxVIApvlgeOOlxJuH0d39gMi5NKo83c5zcgnbbNUbIEJs2Vkov/Yj
pYuWJ4it/Vta9J9O2ewxoRPIPgUnKEc/xMLs6vq1NvwvVwI8LrptBxwYofpXMJQ/UUvoefzue91l
iqfd3LPdeJU+2vrys4/tvQaZeAytfWz7J2rTi6aLfcD0vA/ayzgOOxnpq9AlBaFNtZNFEdExCPbg
v8mp2cC4Q1bqKZHIVpvlhgbvlvnVqz02+KkSc6VbpDvpGEuMed4Ji+6tgqZ4rvtldwjFw/ZhbKon
flCDMRxtGLA/ernzzErbYg3+6Sm8Mbk0vzDjbGQXtQSpB0cVNmkq3Vk7ME9llnqqVrRpXtUPmYAo
PdvfjRPuv2S41TgVvdyOV4UwnkpDHvHaY48xUF3FNSut5R+zyXksEbtzZP/pbB9jZkzWH8xzhVAE
TLLs9W5TIQ2oZ7HxZPXUMl0Y5GPow+6t8+c2vOKS2pD8wTwuPNaW+HHEtbGsdKGesIaoYqA4G/35
iG7/aPdKgyay11qkO/W8bKgXqdGcBpc1HhEkBOAnOWnVsjeKzaDh8vRGhyyMgemda0E18wK84SQ9
EtulThA42Yxv6LPgLTq6cbwvS4jvUVhARcEO0Zorth57gPHtotbpzc7C39rEbMxmfMpF0/4uBX4h
RiCMcF97Es3awngfmfwOsiGTbIPx7rOR/QtOjSa9uYFhnitoNZM9/tb8aT97H8J1fwURY2IishCU
3OD1fzRiPGtU13E+w1uvtmKMdlVTflmTfu1N8+RIChZy4DwnSsBHTU/F6D2TsGdttdB8I6365EzW
LjG6fd4/5a2KD60uFPRrj8zVxWBNylOBxpw+Leap6FJJFtc5IIEhtyZSSpFhwk9hR5YtQ02hRUrS
jOPK42xIMHfJq2bm1ybgSKnwSUi9YvPg2uhFR/+SH2xqSpcJ54Kd3lGEhr8EN28P2kK79ZU6Ic1r
Tf/QMfRFyCWiK9NTNM3ryribbW/QO/kw2vEp96Znb84f3CY+OGm3SVoTebR9HopWkUAvej1dsKvn
0NK1XevV55rRNswJ/FzxytHsB1oDv3ryqDXGUNFgI3sQ1iFv4vcu1R8TRtCTigdgOpDY4uZo3VvD
VJ6LEK6B5gfr31Foxcl3EPnM45l3+oBOYDcy8taN/GNyrbM2eWdb1D/p+CyN/Foj32saE0DTS6s3
WwlrlfpOsSPw0BHhYxlX3wlfaCrvYzdZ+bl/KAFWTL2xoHbbJDmDWJ01NcvzqxxRyQB5D4uUCb+Y
3vsouV8y0d9vmqx5bzT95njRJ8wqJ8h3id39Jm4PfZn1lJfNcRrKL51UGiYY9BCbZ5JwozS7+ESi
6BBtUIGiC8/3KIwfyyJVG0bgsM0fww4e0VN86Iy3vfHDbevXkAvcnDrrsnWeZeZ8txGhg7PpvfS5
eNGN5ttvtS8CFA4FJrkS8X3p+5gZSlLvSVDJsW60bBg4WEi/ey+T6rP1KN4iQcIULvY8erMD+OeI
ii0dkUYv9mMdnkQJi60ftOU4+JIUcU77KW+IZKKja0x/zIFTzqX7W4z0p1JbVcAETrrGW9t6Lznt
4kbzzyPFRFHZbwO2ZK5pTDL7Mwgzpi7vnZZ8FnwngZ8+dWW0Tnz9YRJlT65Mse20caHp7NHt7okL
Rgh0xlhp1bj2K6A1znh1UpJi8mjbWDUa2GmbsLGwEnRgfvCEGH2fCGMbmtOpszm0YYLZ3RVtMyHF
vMR54SZsiUxNXRZ3bl+vI1h/q1Frjpr4cM80Gi+eSTVCc4zU0niIUCS/xjVArSpDGJ520bck7qnu
xSUmwZRtO96SbFTyAC6YWb8zPNLzRJfeaq6uOeFcS9s3l5M2fudZ8lpFMtmGHv1wUvbokQyPE/rI
RZ1qz5JlcxHk1WmS5qHWrU1puK9zxVE9KTFNrG/kFO1LA6GC/1gl9WNqw7JtquKdPJKNm0g2bfN1
FoKsMW8xTPpt8Gk6WfUmduQvn2lCbcmaxlfBzlRMuNmJpyaBJYE/OOxCbUdHbmZHzIWD7oSe0CIc
q6Hdki7yYZTOI8OVuTDORZxd8jbfO5q+NdrhUih4KxIKQq3XRsrWaMSFnr6IoXwpnOo4uf1DZ0G9
ghebNMWbP83PSW7gRGMOX0+naqbfPpB0trBItkRIyJYI8fY0dmQLUejVwbwt2QYKZ9dyMXGSYGVC
sKadQ5glKn/3oc7bt8jajiNpHqO42dZwlW7xFuUXLUbNLFhx2f3pBMvjr9pJAhk6683IOspkgfIP
DJ/ubGobzGYk3/Q+ecZOIQXhxcmqH90TrcczFCRO+7J5ZRC9lnHzgaEFfEFKpTWkJM6sit55tGXQ
rtXvKvTpIVLymMlBKBZrj6azyt3yW4YdJqn7gU/85Y7CiW8FFcBgix+dHW0YdH8a0z0UDfa8ucRY
P/1KjeGx5911LBRGcRzNfu3p9U+YOg3TEgN48fxL1ugL8fRnM/Ipq786DmAxgu+x1o45qbTh0h3H
B/V91V353jv9q2+2Hzlu8La2mStl265cowu/mVXCvFenp+ZM8lRM35kI/8QJQDE9+wwQShKEQI6w
b3XEZrMVFjNcjQDgv6oRQYxbqwhNBGgMf+2IjoreCi6h5j4VQ/BoMPjzkgTRG/52KqzyqZVP2GNs
0tCRnxDp6pLmYI7NLhVoHo1409DJXjQhaV52N8ygPmlPSnLSeEB5AzY0VFTMWncKjEFf+8Vgr9ig
PyXio7GHCztXCqaspGKbHrN57/rFExEkXK56oHK9hYahrLZQ71HyFBddc95hq6eYi/vVZOXfaTMh
Yf8J60JdwF+z3hErK9NMDtlsiyuec8Ogb1rjHFhpCTb4gL5Cp9SoCN0sRGv+SjjmuRMEH7V9eS2b
/lRyLB8ymw16OmJXjHvvIOxhoeWxfqLrTFVXItSpnZ07090uieErwZfApfP+ZG1xTzvZNf6Mrwoj
48PM9ZPBPV65otkIK/KvrdDp2/lc6poZ50rNFn6TYh9f+DZh6t0EgWIkcZwdwAIHVesDYcpalAlN
8wRzTK4J7IrWdhPuOgezUBOFz+wIvuZIpJu6SeS+62mZh8TwuTIyF5ZH5owZTanKMn5OHP8aGNhi
BmFdnUFcGgnIBUXma+1nNl9j+Dxr41UExWtgY2Sy27TBM98hnmtrsUuqdNxmGWjwzDSomwt/EScJ
cg8/WmNr95awWgHVZ8R/w802ywB/YTHuJeuWFI4y9lH+sNUjSRSbkwy1tahvtqYze6+SdmV2uHJC
OEx5yMBUNuynPHgRyB8kqkbPh3Tb8AnFE/amsT3je3H9lR/Ve6k47WX2myHDpxzOiIaWiEReZNXF
iyL2dmgWhA07QjcJRyFaiB3y1opt5wGTH5WQmuHAjeZniUOmaZAuITIM+7BMPqMq5wzOu72N0Jb6
rRKEIyApS/J6j5sVY5ymr9sAW1cydcpG32FhaYiVCJLgwx4oT4EN4chopL2NXPacI4eSlTK8LrH6
KeclPiEkf0im86Ndpk+Y/36Sft4hemg2iFQxyjkti5pzjeT4B3Eky90vhJfsAHC+ZdaLlojXMoIB
E9samEmOZCkZi7SYZxYTHoNFVnoM7z3sUSHWRxQb2F+gaqQcbHJG6RSwPOUdCgFrSQCpikEidNN6
Ho3yNSLDTFzlXB3dqrhUBZgTg0PW7m3oQsHwjmLmexZbx8t3ThZhSNMUpkUQ7Y5KR6fDOyeLDucI
WRqK3zsWr9UAkAOpHUJZcQTW+8USd9JxEC4NnR2ukOhzwoa4PoMoOOu3AXBeXGev+spNpIeeVq9o
LHNYhAnZbc2N/TWgspZ0BFe1DitjxhdJXIFhfas4TT6fSJEvrTV02phAdQ+Kc+6u9EjbChjDLV9B
zgmc+yZj/ITmsbYdRvcZ4Ox70MCaiJmaV+leOPaemKyXIHbox2nGniWbxKE6Pg9eh7wDj5nZlpQJ
4zfbKkZXHSHsKcarEp3UkEGt0NPi3fD7PbyJ1aAbtyGJv5HtLMOpfgoT68uU0ykJUmqtYgTia+9S
b3i1YjYlrrumO/SiD6w+vvytlb+QD0X7gJW3adHLCs5kWtIaBsI633A0RihVebMLw2N3UadoL1gV
k8Bi7G+iAAx1KHLVzUbrQhNkEfXjmSHXL4du4WJ2xp8oko8xXb/BuzFDWdV6sNE1CdFslk/hiIE9
7y5GEFB5RI9llx3tNqgehlbf02HGBOYSJU+/ugDortzCzoGUZEYhjtzTnP522mCHwpUYjhGsJgoH
H4NZ6Zinus8+Q+r7pQjsR9TI27EnU0sf+GXGfnSGn8xJ3+2gfdN1+9JqcHqjPHsiOTt1ku+p+AkT
GhoFdaNoaae79tHNjZPmO2sTiAVJD+EC7dBZGr7PG5l2ZDh9klM9Yt5zMZsjD61AOS2RFjw1MSZh
t/okQokro44jmHY985hRHZyncEDKTIbNEX444QNV9UPa3WFipihnE7Nf9Bi37rvf+y/gb7eznZG7
V4K31geKEdlgUcmvnoYwJpfta1gzUkz6bf0C3OySuL2HAjfCxQS8qxvLn6yo98ZYXMmGA0XTMpUV
xHG3yJrpKlpMKWLcBE6D0vO/223+3tWU++Zuwfn72P+4e/+Lv4/d/8U/Pxw323SyGD3lKkvQeUIP
bGz0mY9Q1oBYA2V6usPwCmYFjJjnW4EpCv2jVyCF4ub+p783/xeP/WNlCWiLuEOMIFwpHCeFckMW
gCj1X6TAOy7wftfHHbB35xepd317JBkc4vEdHIYpFZNgBAJBD6psJqQIhOYd2CdGAhOgJgAt+4em
ef/j3BqXQHhAqe6wvL/8vzuo835XawIO1sABO+W3W73C+HW3c91f5r85u+73qwnXwkDLwsWChY8I
3NeopGZ/XXD3x+5373/heiEWnb9/fTfJuRkGFNaLYVkKr8S0rDx0VfEqxh6zplKU3Q1irTBZ2HQU
eXf7IuPUf+dr/n0s12pt73dfXoUSVhu+MxRre0eWqygA0O2FtONcC7MB45szUXuo9lviN+KB0CGx
Aw3PVpTmW0YsDiIcelUm5uPWG9ilcuOx78masj7iz5hWvq+tp5nLpGWThJSPGDPS1Aj2oVdc+ria
UBtOO0PqXFyn/pwivV67tjtidnDfRxssX8giyG75P9k7s+TIkSzLbqU3gBRAMf/aPJvROPMHQjrp
mAfFDKy+jzJDpKu7pKo20D+eEZ4eEe6kGUz1vXvOhXK2X/V+yg49l4BktsuLmxM2FU0/reeSBrfQ
oawr/auDYpmjZx38bphozZjvXjKkB2EF7TEqw4M+ya8a5mrXF0HK3XqRNENxaWTVXVpLkvIcnSNb
hnLBcB7KsN+7sg9Q/Rv8ZwRValrKN7PM8wRmx0k4k7p8VCETuZQTYF5OtYyVCX2vDfqDORjNpbfr
s1GSGpmpHK8A9/acwxfPNE1lZz2kKKhozUsvTPOCvYJ3vzmiVHWus1n9xZERr/lHuktup6u8sM51
HMOI6eUtbkdv7wK7nFIRcAKib1QbPwzaZZZeJX4a0ebnouT8PrN86SKOLPxv4o0B04KJr2rqM/6N
cDsNfvM5jDV1yGZZXLVmLq5z/LfsbJLK9QzFy3Qx6fEZtQ7fFbwCHHFxo69BhKgdcF0Abu2J7dJ4
tucQFqfKWKkwbivI/G56gwZ37ufumZYy98yMdB/GxV2EJLkZsU0nZ+d7+l+TEcHMig3BlY/xX8zh
ikleC1KfLTiq5vOK6l2OjIJ5vwEoPpF/vhD9Q6/pT6dY/U7YPWls5zjeGODOmBK8Dq8HJVxlh+DR
r3IsgaGfXdJevPF5p+8Y0z1xAFnr6pvIRomkCQuVnJ0cvyrC/Ix1yTHRSPNz//6/f/8fynOoP+9K
vjDHOaYSAeKWStRX0/e+O4CKkuJSUmnlI3oKRmj1JaCWMtGC53GEPxg/HWn+6F3yNOXhOcVRzT36
OIzGU9yq8KplvFCkTfDOrz5cAfZvzExl5Xwf5r475pm5sjT9ZLecFA0HMoIFzA5FiJQZPvP41BSc
8xK56XD1w2HAO7s0JcY6ImOwslerFPARLWoYXdC0EFAMHUXm0gk4p1KMdJchQGsZwyAVHmoPy+if
fD6rtNF7GOKQfdIw3ZCrVAy08BoS4xyJwXut/TIEw9mb0vdBszimcvEE3LwZOdEZA8HyjtU2xxKM
W4ENODOAMKDYr665e8bYRd5i1fuCXUoaP1Z0bFAezynfRStiFsD8DL//DJJDmJvrH11Fd6Ob++sB
yeAK744H/bQIZvOvzd1ugTkk39jheA9iPjomOPTEDpslPSF7wyHyH1LbZMcbTZTjcUixPY95/9Y5
5t2a73PEyyaqw1uniewEreItsxFWSqSLqqdaKo4hLbSLnrcjD0I6M2dJrWKvvQYVm1cRFex2U8B3
e/4MAt5OaV/fPQoqhuSuNG1l/eS3MLMUbD5PdG9qk3mS0qAty3YePCPaV23yxzJuQx9NDMnZWZRe
+1GQ+EhLZ9pMLle/bvwpKjQQFCJpN22M3BWCNLb5QhwNeoCcsNrNYYBCg3seGZDkOs+6ReO0srJN
29EWJz3hRNkIiHuxGQuqPprWXwxlUS2N0eMbyiXHjA1elCWioAphaBQP5zI8wg21q7jRC3xrKRVt
IzSsmcsfN7S+XOp4Fh27Sr0zmUkm/iN00biLbGX+LGzjKMPPPjLEa2czcLHRc7tuuI87+DkaOF8N
7SI5n6EKHzZWLb8zafCY7g9lFf01DJ77rk5BdZ3dfA5nPXhCN4VkxbTYgCTSoT+5QGsRnokarDpq
5oM6SjamfpxsVnbCjalRryn3qkcmEfHUfCZey6SecrBFYHMt89mQh99e4xRHfCNE1bj8LELHLK8j
44SFmLyd68xyx223uNdN9Uxi6qu3kp+k+8Z/YcOhTMHKmcMdz13rlvPFym2GegWZ7pEbP/uA8dmr
4mmVoXhldgbE86nbRbeRjJdbx6I9WHmp2na8GhHmDemwfMS+WUFUmWDZnxEenI3NjZJvN8ocw34P
bONHRvPViXOxL5waKd2I758NPeQxeiOIad7bLbNCR3BsZugRTVXIRrPTKL/D/h2ZlU8MCHZvCJpx
lc+8upxQPmRcPdeaoO2Ygkmxrt1p7WvNH9EX21DL5idtTvY8kSI8oPSFIXjehrrxGNmcmUVejEuy
Pai0aJePWuChICt+Ri0dFg2QFG0OZspI1zknNhGdMjjpnkWzXEXyzaf3wm5qi90Z2S87wpEk6g9k
jP7WqeoHxrL+zvSMa8xSqraje5YGEE1sKta+Ht7ZWe+YDHm4EOnEbtoKjiqq5gXBMHDvioOLZ2uU
SWbUejZk/k2z++vI+YWCmp5/t3OwHXFCLJq8ZN01sprvcOyfJNkDDmrKbqUH6zrQt10S3JiyeBsZ
SqbPVH/ytLG2PWdjBCTGV62NA+CTui1I56dkArzgUDqsR9FuRt3/1lsymX1HlUKa6n+oFOKP4FY7
q7C8RdyqnuiM8UTAlTp2pL6R+On5k0EjUBs5eUZw1MKfonGJ13mpuWIxJo4xn7son9g3pYhizpGn
e+cp01bGYLlLnfj0uszjdKfb7sSq2NQApRtqTT1EqC0aRrLlzGoqvolucxYEk4ip9xemL9nW/k3o
D0A5UqZfFDVqB6uBzGooZEPnQ1HJJneSeuWClC1SLU6IHoR0NJavo4ad698/o356rtUtIHpC2oZY
We+6ZUA47OjUko+qsGrGDV7W13//LZmTbW0Zw24CRtpwyWa5qA5/U8jGIo2Ov3/lMETe0V63nuwo
OMSZT4Tz9y8Rl7lE5lG7mIXxUsxuy+aQX/L7g9sjqkyK7o2/Qyw4RGQ09OzYhEQjIvVXscfVBWRw
PzFP5S1Y7PVqLo5V05SrWKvB0gNY4kXrOJKHilOtRTeBO9nshd1x/pjyqOCxJQuEVfkxKtxkzTfo
VPGnP9bqB6kFwyaytdffn0ojL1iSLCmWsrXRiQ5NjopVw4LSCH+HUwZngGiOvz/0AxpalDZ0Ffvd
DjRWW7k1TGhQJPphyCwbGD1MVtkoGFX1yYKKu23Id5w8oEYMq+AXJEmumo3C6khfYUmcniNGxyOQ
13X+ZYRw3EWa7vB0Xrp6ZLmYj2RFZEJLgJ42R+KO2KxqogI5euKVrZPEi8MxPpphGfN7TP5wbeX1
QIr0OHA9WRYji4uk9haZMTIwcVzWU9ZEcbZRVcdW70h0VAJi3Sw5SigraV/pcsV0gSqdsJNHgSVt
W7bhqVW2UrS69bGwG/j2JlRPl5BFyO9PuqgpeEkxBI99ynN0jBFeIfnEmKJj6lnMdn7/gzETN2kf
4DfKY6++COHIwqBr4rMM/Q6oQF/9/t5h/sbj71+1NNGtOlSmzAXqK9Xc8UPd804z6j+Cyq29Uu9k
Iq63Ze/u21IfN7ocaANHgiorzjPa3F3bnN9ArI9vghX8ipb1U4XgEgC4d9TH9od0mIBhf05JpHCc
m4TzyRd6Q9d3dmatXa08b0OFwjHUbJJSHtMkZ4Q+QXQCDDOMRCXwu9V6vLEerHswcNabfLmNI+fD
7JuXJCcIraFiyisilz2qXxqjGZi7SfL3N+P//x2a/wMOYdKAR1ncf41DPCq/5f9afjI5j4v/i4r4
5x/9h4pwvX/Z/Ktcx/ntqxNACP8INT1T4Q6eQ1rU9zzhGeI/QBH/Um10JDZME+kmv+r/QBLiXzr6
c9u1bcewhYlr8/+pvPvvKvCEKfz/REnYOs3jWDzYhxumriry/oNQE+8L8rIk5mzLexIlYu+eYtk9
5ZbwWFW91kPf3PuGDFQ99v0qsgybITjvtJz9lk2K+MqBvdxYZAgvrnwIXAox/dlnT6gZB7MMR4xG
QUBw+TLVVb3rdf8PyDZBhDklQTSipTItAOc4pj5sIA+7Ci8eu9lHP9XXel2YGBgyj8GCqW2MuQtW
I0kve0rNbauH5coOgf6zmqOWVZMtapjg0V+DkM8uimQnyszfVCPulSK0jz55cAcPXSqo8DL4jUKU
RxS2UKi0x5J08EbqYmuGkdgBQvKeVbxOSatvgpatTTg4F0CNTdNU2SNTKkZ7vensZDrvYq0vVzI2
qqNyyUEpe/s85ilNlvQZfV+0KLKkPmn2thtR91WjcJaTPzTvmglF0NTmNkwSf8NMwroELTu/gNfL
wRmK7zqdWJSXLT0mpTC2TdoBLFPHwOUQUA/78ltWxqep16KXFr1RkrALMGNpbn3mHIJX1bErXQMH
j/lVN3G69Igi7w3gu9iwn3xJC2sZyz0nWYsy1Sg/hWOwI8MfHgyL+yHhoHKcPue+OeXms+3bVPRq
JSL5YLibelLssELj49Mz7+wy5qAQdOU7+R1IhtST1ljXYbLyfeNzbmekYqkaHzoeOu2YOkx5IqCA
S9KrtLRfPfcOomSzm+RqjiP7lFUlC7ZonXV9cMLZM3GOHQiLRcOmLqyankDjtahmuJ3afRlLt12a
dtqtkNO594FIatZDxASym/AcOsPSJ0+5npQW3GnLJR1N9ktAeqAVYDHwZ3fW7uZGcnxDTIoPOi9u
euAER9Oh120UVGtNkYOqMp0rNpL2Q+2aKVeFeMXgeUfj+fBUaRgfGl9v1xTMzkjPEsoAKkqGUlYD
TJRCE5vKNzNgXx0u3JtF6TkV5O9VblSfwAvJCcimeNCUft0i9UJ7TI/dlVXGkEw2Uwi9WJVudnUp
ZV5zIGTiGTr9wmNjT5mjdmv6JyfUqyN3m7vHej7u2keO2vNhqqM1CS7OVgZbMFphDrE22Dvpmu5D
UDW7SlB1ZRQsGS2Jypac3sJsLXMfzcaeHgzawDyP00nTMmqwu+bYavODLPt09/u5Pn8nWjkf3JgP
oiLPHx22dSKLpwea17/zDmuQcHWd72vhqU/+YhNJP1gkOUECIzaZZLA28Swxkicphh2VocaRwi1D
+3An/0nGtbymjBQpKNjyjYoGxC7Ey0/40gfUGw24Rtcg0q3TZ6KLiDqJ2kwZ2+Pf8bHZXUcxZldu
NhegtGPpjMlxND1tiZqdPGaC09XwfHX/6bd+VA0bG81JMFYdoGISrZtR1Lhpx6WPs9M3i+ipFi9F
7ShxycixxIgvYeiC1BInGQ3NvQUlkaCqdG/D0P2NlPPbLWhtjkt0hk4+OSedTk66wE2kh7iSIp2y
hESynvHSknW9Iy9jGLunsvWDbaYa2aY4Y63WdtrZ8rp7Xkno4NiJlJ9U8csdRuBEcsmu/Jivj/gw
XAuNvSSprkfdd+Mo6VAoSMFl6S6hYZvxU/3jdlO2HofUWLXU/TC98PLbitpI7zjU2nOWBGITm6AR
OaOnVaFmPeXEFIh+79scJYxIxwjhjen9tfzgBYeqMhJjCaXMzdqWrwSs4svkhSHf24BRJOlUvrRM
Gab8LoufPGu7Zy7rzHqtVWL5CCWspFsjBVwYGIlGDwFHmPQskgWnm4DRzGCjeO37bGS95q0irvYr
d/oJaMDbNtIdF7URzZu2ka+JTSAm7mtnxT1s5RcFximywZ4L8S+t8blgzLCaxpbdrR2cIoPj5qAX
f2ZPHroSvZBWDH9yI8yXgnB6Vyf9mlMmvHoGA2MwAc4zY2vogvY7k4RpzMI3QEQPlDJBQ7C/S6ly
qiZu6dyCyQ7MKRoKnHkbfuu70Y/20kvdk2WxdGcYRCXHvB9rRz90LnRcMfPgMGubvHg45DzmR4vt
aj6R23q14vB5asaYCL3P5cWHXJmGL3vMwYRMb9xCSOR7c5bvIpy/vCgLHup674xWf28mujJT+8HT
rfgWxoax8luKKC0nsVdTyR+iIe5WR9hvWJlBHeZmuOpmdVXAkxEQoeoL198YaVgta5BmzUz9Q2bg
gMAY2aznLCf5r589dJrXlpO6GrnoO0Cjr3mGLxwMzqWUoFAv6m9LXU0g5XQIG7u45JYlVd5uZjSe
5OtfMJywMbxikajZL4QIA5l14LI4oCyCSZxZv5qtE+1Ey1TIKKAmkqH4pIlmOSJd2s9zanNzm/HW
46BaRbzAMsnYp3Qbf19WJHCS8Blx8i4f5XqmMXHXzNY3VHF0npPIxJ1t8/Bp/065Z5C+o/A9fzPc
obrnffhayvlPYQbhem55zeQIku3Sbq6SXb1m7hOwmUDTDkZXv3sOhJrMUOX40N2rAPJy6Taus/Xd
OX8kcbNPAxx4Mc9vFXASNxSVnDQ848GHLkgKLX6b0j2THlBtxpJrNOz6xirGgAFG2L5Sj4opc3xo
CiN661H1QLyLRZV09pMXaM88lpSZq311jfA7snrGomnaXFwM3mufE8wy5CKzY+ZdriAGs0crHsqV
l9Utq1+eebokiQ3XELyNzvQhIN4vRlxYKz85OaGwPqnVwS3mDsGxdYyLJ2Ode/WgLxqndT+Z6Lyh
Ev6M9HnY60xNCO8Sgy3DzCWyO1tPvVu/9hZRydagshzNWHiH9iPCEEX5bp4yY00wy1pW7pgeOnu8
WxRhnikkJ4I0a5gIQhyfQfSD9m1Y2E6dPKYBibEemGkfdKZ9TQa+HrZVOhu/FtGO2oV9hVfgb0l+
IDCzE1LvH6YnJzdyq71UTl2bSOMsq3A7oHtDz2QE23oy2BwaM+/8rj05xZ0iu2Eho+rgT74a7/Ii
tn2z/zOWoCGOvMcePlsmec2+moJ1RoiKL5Uq+4irfdea3cYJSOwS7AuPjGQ+49DFJSe9jm+KvSpr
g2TeGEdPGI3VOavPaUnNAmdLU6y99HP5zGfvxqnDlA0Vm+tOt+9d1dwYAwRl7X14gWVy3p39x9lt
TCRkc3GOOa7yrG5JjMyUtcfBDwWh7LnbUltVhYnBS71w0tpL1sxzCCG7qKHswvzLjswm+0OsD5jg
5kWckppXa7Drb6RR74Go4jed3eES4QAfcGpyMNvDxsRs5YTlC+aAZlWEwDY60yGc0JhfRnuO3oNb
YcbnwB3Gn7AquUFH8/vUmI+aa381flHeC7MHCEU3pDErCRHHbzNLYkby4qvBy5JaDiKPzvBmD0hb
cptTacmyZw2jXP9Q9CEX5KGdq9dbxznKaa7U/ppBFx2lR1As0RO2ec7IiK5xSEO6qUUCmOBMJoCY
izmIb8TI8jDWXrzOOnCOi1YDF/FrGWjR3hjS78pLobMHY9qhQ3qVZQNJi5yG0KT/zvz/HEh++4nr
In5lGzTG1guuqRaZrPg7sEeAOPYwppGQocI3LTZcE75NYqapI7pj0TBw0StiNkLEL7+VhFw9ZsyT
PWyq+md+/8HBwpISWaiWGPUxuB6Dx2rAGjyXKQ0/2zLJ5mOjRy+FXiJ06sdvz0ZwnwhGL5kkmz94
wYujayxyK7M/dL/2FPUDz+d9pFcPWkv3dEmAB+Rs77m84kTiXJAwEFeI6/MoOpRwFfkeS+lUfn8A
3xsPcT+8GyXrHismSmrqts97g6nkVK97NDp0MDk+bmiBzCucB4ZW4byCtpH/uDODgdlOWuHOlVXy
akxzuqHb9qI1LnCfPQLFpKFFtyiuzaHpjqHbNRh4Mat3tnRWptLsCmyASGC6Ym2yoOPY7Hy1kvbS
vEtYA2VE3yFPmPPS8dp4MXc6qg5CFUHMCcGu2il6kDZkLpXc3p7jySyxDfXd2o2+HPR6p/YbMDfk
/pCQp+1skqP4lQKjOZZQ0fsAqcpp7ClIjfVt2jr+PqwsKBAtiDYobHczzQBXz9WJ2UfJOswT7Nn0
3Z/7OSPFBfQ6plZ8TxGHG5Sd953PATlKk7uRu1sIlB9fjzBcJNg8Biqb11mBmjANKF2O5/5dGzQM
63OhU2vlvRWo89BvDdYWFKUbeEs2SRMdEiRy7WC2j3PiI7kJvXdsILup7qOdXmRvXea+W4mzbSvj
BEf5FdnQd2luvWr1OSJwLFufi6g0+qVI+NDqg/natdN7m/qbWSeYMmQw1VIzV6ETHDz1ZIt0rJ16
v+dickyLhFTIJSOeFOQlQWzQEZsur4FbcR31/a5Amr5jE7dtJtzhhFk5Gs+MQDvugGwKE2fXgSFn
kaNtwlG/Ws7oHgL71OeDhdhHfvY0l8Ey23etGRL+sxWVY0GeHuPoBV7pE5juxnv3VnTpa2BWgGIt
rNSoXywaxHH/X3//ReU8GjtZpTsZ0I/ZVHxwVKZqfKsX6BlfRZiLY1DyPo5qj2th3wbLAfhjyYR0
OnRpPnALYnyg5t2BT7SMPgIVHEBcnZs7FCbOoR581PCpdu0HsseUee3JVrBfy5lihoI/ExVTyjSG
1C+mW5w4ZffIg+ch7kzOODmHyDwQtGLUXEfW5kCimF4l+qnqIyvoBQULY2Lsq8bUDp3i8QGsg73W
fuO7wurgu90yV5P9ibomD3h7E6fuuJpyUqq/f/5cMzpuPd4TNyv7YJkMURMObwc/6sytzb+vqpj2
WqGdUR6kPCzqmUbq4hHY+j1z2qvosL10wzCtSo1zFGeZJ0PSQ1mg2N3oOKAWQRT+4TRUc64PCTFF
9lYX9vOAHmmFzO5eBEvAnLvhGSkYPZx77yK78LKLPhNBCOcqWfLx+qI7LNI1JzqHbvYNeWssvL6w
CMFtNZ2zskgzFl0Z+I+L1O+QduPW6pE66XrwTL4IY6wx/QwE8+WYPwrxg1b2JR9jPBEqmY/JAI6A
FIQ5wYVk0TVnD74QDvPXkV6LDvdAEI3GMXHbL0MauyLiyDQLd9sK75aExkdnKDkRbVWd/t4yA6RG
jRjwNLuLtqO7jiIEeGISD4nZrUzj02cisbAlfFsz2esw5W5TT3JEE/9TadI/X7rJ9z8EkzKvoZ4r
7zYDk7HQQ7fQeCyfmqmnI6DdlPakL6KJSFaI1hSUY7i2YxQtYz0BDQq87RjnyUlw1F+2dRMShOh4
ajcVxYgYz/hmTLQbTLbxPYxZxAhN3QGYjPC6dI6BFrpEfqngLk1DXgd+VWKXzzpL7PWM3V+iLF81
Y2kvhxQhdEZf0FqzwujqNgSxPGL4wIoUVwUqupaWRE41VrMLnxuw5GW9q1E2VnN2S0m+tSTgJHdd
eiHDXazCcVo2XqvnyG23A0nBPKpffBWly6Ls1vhZA63+ISKtXOi/sbs53RLaeIapfLdKRiHk83hf
48asDnS7/lQtLwfBnsEKJDknsn2R1o+8r+h3ENNqJnG0sKriU6dwQErnUaqAoKpNSQOa2oRFeBB/
1idFrzvMET4h6uYiVNAw5xrnOvZaa+cz2hM+F0rOLDCNJfeP2Pr2kuhbpb2j5HEM826dmibfoPot
JeE4kHRs2r2FY2RhyGpjud3WJhEZqWhkTUayjIxzP7btomBbnQXYNyNt75KqDPXi26slMVbilllr
H+h/XpLRLDAHUBaU606/7ElpWiquyaXqqCfarSpVhKi5hnXyFPfVI/Q3SEJL/yPnGw5Hd94jbVg9
FHH/4whswI3hvIYkRksCOhYjipokKQMmGkS1r1hFTC2yphWZU12FTy0e8yFp1EBfNyqcykONMCZ5
1boluIq6YiV+o6zlK2XAf2YSrglJ19xy1nMIMewNL6wedz6J2FhFY9HQnLXY/NJQTsxkZ3sytD1Z
WpdMrU62diZj26uwbaJitzb5244cLuVlLGRJ5hoqoUtSt1eRXS4qF0swNuWasPdVrNcm32uS853I
+4akwHyiJ2SR3ktpPw3cAgbywTiA9xl54YbcsEl+GJh9m5MnjlxFZti7iAS0yTeU0HGq4sdI8b4J
166Yjs4ksYgod2SVbRVaTkgvE9LZ6irO3Kpgc0bCGQj9izHwLdpb+XcpzYVW12ezJhStq3j0rILS
GYnpkuR0S4I6IEldqkh1QrYafQ+LShW3TjmXsW/jOp/9TNa+ULFsnB7cbkhqT1RBk9uuyW9bKsiN
HRuzJtluh4y3JOutmag/160mXwr+7JD8N5/XFLBxLuFIyOdIFRsPVYDcDjZWKPgDmMxxRd+xzY/N
teMS3xhRKiykiqLXKpTOCvSxUDH1gLx6aj6nqUeJMvMPiuoXMzPottAMhqHj34qKnmWV+s+1Bv5E
VPM98nJS74EJtZToNLgwbSHv9rcpzAuwEV2FTLU7r1tDFycreGD9LEukM/xGimodm3A5dAhoO6e7
yzm39qBaETOOpZ2n09oa1HekuzcwPnQ99sEe9fE5SJuIW3m2AdYp1mSArnkfcDBlmEN5ZrVBfcIb
1DYcskoDPJ5u7g1ULcs5GL9IW34UskJrFB3dCIUqt/BsaeTgN1N9QGGGn4TVRLSzKtlvex0mRyL4
SWAut1rNWMqqeNdpgDlCT7Bg+3zieQopqImCkGRRmIECDqBL6IoAQYhhERIFJTQKT7AUqDBCLIQK
XdCK5NNRMMOosIYcvkHjpQ9yAPLgKfgBe7pzGsEhoCJmhUeYCpTI3UMON0E2Ml7AkzyHqhFyuDjw
FUX2RyrcwovYENQ0hAnV1tBMBtyvaw/7hLzMJlMAh5bVG0MhHUEsOGMYzCVNa82OnP7YXgFkIr7P
CfEWzbfafSgZfsq456YOFxIpQqQGFan7urvY17n7o1emtRxmtC+S57NlR8YGmLlcDX3/NAndX2ja
fa5Qw1Bz5XGngEmhe2SRAqmw2BkWqeJWYkWw8Llo7YSiWizFt/iKdDFBXqD/bmgCnirFwlBG/Jq2
GKNtMJmehxZCDLGNAWh0QBojgqgRiq1BXiFYi8PbtIA3qH3r/aRYHJrJv2rgnFZROha4Tq+4nUER
PDooj6eYnk7RPe4qI2/EZXLfKvbHUxRQonigSpFBtWKEPF/RQoobMhVBZIES2YopIhHFKwXKqFa8
UdiKHRVinFFAkQrFJBU8qxxFKfXgSpHiluLkVZHfNyvEfEoIBGIpXHdZ3KwJuGEbKpdkS1444OIX
qlzSs8xEOIFkf7oSqqoUzxRByX3qcwmz/dy86uEMx0WWRsvM8kKwdJNn8hkDWrMx7SDDMphxyaNj
U8uDz0phWIMCsnqFZlVTthUK1sKabK1k/8K0v1sN3U+iqC7orgHKq1G41wz3ZcF/zXBgDjyYVGAY
lMxboVAxB2ZsdPlN6Q9UUPLkYapfw5bF1oeANPMUcuYr+KyCQisVjqZhjNhwq1Dh0lwBa5ZC12oF
sSkx24LtOoYw8DY4N0MBbynkG8kfA9nTsqkfA0Y6sQLkWKvDLMLMgWM/aIH72MDScSxg9A9dxxhT
KenhzHiP+wrAMxWK5ysoD5XEffrF9BSw10Du0SOzSCH58ukbkvfsKsAPKCNncwfzF68NNPJ2aG0J
P1+ItX7UQ8srNnuHn9o6kIOU5SyZ/wJdVBPDMDfmqdzfcNaQ8J3XHGfObf7qjGwOI4Ul+vCJMxo7
P8q5pTDuMre4Gx/IYLyyXcRsQw8DlKPmd39nviQ99KM3gkHq8JAOXCQ1wavY/DRJk4o0/86N1Rj6
D6WCKQ006K4/nASUpaVwy7x3HhBPt3OTImhL1y5cpoTPbBSnCa/JKc/axBCcHSSn5tC3RlCDYlkj
e+q79q2C+lT/rpoAOPTrkRPrtjXfJIwoGwsuW+PB4LM1toZtAEsa5lcJWeqL6Tbozp3ij1UbbJ25
fxNwqHwn6eVaianY2lCqDeEhK+bpY64nOkoFj8jFyMmkhm7NeEjVrbqf6DMma4XAVtPZVEhsDBvr
wcjGsLIjg44WdpaOA9qdqqMJU5tZT3zVVrxL97Ferzv2ITXcvz10V/X96jQGunly5T950dOlDrcb
wO8OCuTFFo6Mu+OuPQ7AI8C+WrALYH9NBQELhQPXCgy2mK1XChUeJ/ngZN0rWRO+3A2fAOIuHG+h
tSSAYI3Ja61r2GPW2e+JgpExHj40/kMBo0xF7r72po0TZVsacGF8pf0Sd2Lj2PoBR9tZ1p2JeEV7
GhUA7Q8PiQKiNddnWaMgaRqXXkaoabaKZETBqCt4ahOuWleAdQVpPUJcY6WHLoTBBjtTfhjrKqGz
aSOhVYSFa6TA7TF+YfZMTtgA6XYFcLcD5e1cAuuDwRYSjV6sSBit/T7Z6T79boPYldySSYkPPB6t
7hZCkbe8RjRjOsfQ5TGUOV6hJ5Fw8IY+n6HQSdiogNTGJnoeQKl70OoB1LoWGPRcgLGjcX4MGAK3
8O08dumHAXjnoXgSZbzO4+JRvfBbyPgyY+rBZxqK/wFuvoefr033LSOwVsPVZ4qvh7Nn0f42wN0n
8PfcsHlcSf3VUGi+Pv0tFKo/wuxPvOUXBrn1Ba1v2nIAIubocYJf3wuI/1yh/1bwJJg+KNS8zMWF
foJLgSmA9fV7gwjBUAqBCJcA3vECL0/B2tPS5lXNwUXjieq12teMiaDLlWnKe26UooBhxDeFAE9Y
4daaJvYOLgP2mB8zZ0VlOMB0YGE8SGX0XGBASO30gZ3zfsjnZTqxaCVf4RfJVe+3WimfnKhbsaTa
xH72JXQKpx3zscC3EONdYAyzm4n2d+lnjZWhxs6Q867XiurUYW0Q1fA+tGTaQ4tcOMZ2+kZuMytY
s2T3HRKqlSkfQDSTeRghIqhvPmP2AN7PwjRuJd8TANxvfq/I+SPUOWS08medTRpZWfLh+S0Zn9gv
/VA6epGhuDRZ+pFVLOPcZEd19SnGXuFhsTCxWcxYLWqz+omxXNTYLmysFyZvKgcLhqN0GDE7U+wY
GZYMqvmoyhPM87jgdjxMeIO92ng1bPwatJRj6cdkF1cgE2RZe5YpejugvKffVNSHdsaPkRuMn/m8
9MJDE6QnEJ8nhkuPtVJ8zGxESqKlIe6PFgeIpmh2nCCTx9sTR0iHKyS4F0oc0i7DnFGkg0/EUWIR
C8NIdtBn92pPQvIAJ/ziF5QOqBdLgJskCG9GUG8ipSyJlbxEC9CYuEpoEhQMrQi7BUp1MuE8KZX8
JLxamFCIsz9heV33GFLc0oaixJnS4k7JlEPFfTSTYW9jViEmA3wv3mylXMlxrxg4WDBl8p9QWha7
vs69dU4mcfM1+WVibyHgt42wuQRsUZt5vuRp85FjeynzJ4AFWsRc93XyPqib34+4YUocMY6SxbRN
eg9oGxifB0wyQ7f53+ydyZLbSrZlfyUt50iDo3HAy+xN2INt9FJoAgtJIfR9j6+vBepV3vtuWmVa
zWsCIyiKQYKAw/2cvdfu4coMTfM1BAnikLeWwZ0J7wAaa5UuQBrSXi8WVXDaIvtyQdZoBtMpE4rN
CM0m0oJD4ji4M1s6G+hiIoQSg6IWl9GMhocTh/PeT5gjMWJsJeLkeSgxKiwQHTQ3uG3h6lQLYCe3
nsUC3Okd8Up366JyQmQC58gaBxhW+mYtqJ4BZs8Au0en/FDC8slh+tQL3Me2Hpjzfk78uw/7R6kJ
VM5NQgQq0nofmI/jHH1phvpZIkdXTCPoDlAuhyC7gIViSDVaSIEa4pAU1q/l7yaTfNQhEoVVeAkX
RFG9wIqWP5hZ4hkBe7SJQnUeg45YkfzIsuPgh9GrkRm7ti/eHKIh54stwmDljxbrkBAOi+2etJD+
8/KiMau+dAtSKYw+jQWxRNDqS2GUj124c8I1wZdpkT+7SErwaG+STH03FlwTIuEnHX4T3sLNvACd
/AXtZMF4arCbmXO3j+1mV8KAamBBSYuiiFZT5GayQ5ifQYG5gR1FDCAm44nbwUKVcvqbgjLl69Cm
huY2ac5lAtIShO0eFplnfe07itjTSz9HmxFulQu/yoreg6WUCdUqhm5FtdWT0K6ouaOSd75X6pUW
zSHw00/fci/+AsmaJC5AvfmYffnkQ9EaoGm5ORUc4Fr8AWNFRu9mgrvFvCnZU8JbdxC5crppG5sO
OWb6o0ggnqHhski9sEi6yh2UvgvcK4byxRgEZXcBf1kLAmyEBbYMmQFsMLlAwuj+SOzlN+m20Lxi
vSJL96AMhkdUExd7Cg8t84kj+St3TeP/l3/+B/kndxMp7ofqx/i/gs9i89F+/O03R/v6kX3+19+v
n8Pf3os6+ft/P+v9/K+///d/+j/CT/EP1xYGTTNLAKJmmf1P5aej/uFInZaUpSz8x3IRheYFakPy
0u1/6Og+bV2X2Ptc6SAKbQqu5nuUuqXgbSpEmi6dZt7w/0H5Kfg6/4OO7doS8rTNRUd3jsi+v+g+
RS+rXkdD6U16kN56Am6efIP1Fm7CoWO2NQt/RqhokTzt/7IluYszbvHNnw7aQ5FOQZH/Le+yhyLK
2+a//i7+EuduLZ8CwI7OYeJYiAUM/mf1ad/oGgGKIvfyVEERsf3nXmUXyrLias8E6U1ZfalBTPcs
v/Hma0SEoNQgzWAf2ktb0kAZ/e8/kuH864GxdItFgu5YhjLdvxwYyKiGU7pMfwyiyKgnEHulL+i9
NHV+Zm2sP6TQeOkGt3vTDL5btgN925ag8l0SXmztyc8x83f50O1N24a5mFJRddSc4I8wbLrDRMBT
v2AEKNpg6xKvgravPmhDc0DG4B+1YHz9999IyH/9RjYKZAuZsXRwpf3lIFcoxceiqTE9qFk/mc5I
NF9Y1Fv8eGusQlRJ/BpFVTIacHAsGNo4xzAOFm15dsf8JSoc45Yb7hef+sv2P3w2TvW/noY2J7pp
SdLiAfZxvv/5BGibNq4H18m8NhgQusvNYOqpV9DzwXyksKQo1AiTWb3bqiOyYrGdGUPlpRIgN1lw
8y3TboE+/cfP9S8nJupqiPhcI1IBB7OXY/onWXSsa2NpNLU64N+oWpxjdJ1hmGncyZG8nVubukwI
3pG6S7w3guGtxIm3hGSOILpmccn68D+cmPZfefYMIbopXQMlI7+l4S4f+U8faWqEjgFw7A/wtdAr
xr6G0SbDIOhqF5VG9XPqX6iaBo+EGMUvrPsw0RBuOVsy2mU10w4s8uMVE6nD8gMWWk+S23EyAw8S
ro7QG69L79fMi1M0rC6TdDuxXgh1EWfZk03fIRMWMW5nIAaubXu0x2y4Gca8iei7T+5obnt/+g7G
jbQ1TY0wmooz0GLSAsvGs83iPWxJkRgbPLUp3C8TU7WJ7HBXFPV0RezjThOAo8rY6qHsWGfDqHUQ
QNFHG8ctsd7ErCjEBAMxVhuWNi///kw0rH+9TiDHCJ7nuteVbiCt/x8HOM9AwsVZiw1nIN4C9urV
DPxTxRLrZMRm7ZFcQqWxcvuH0R+vY27NJ7oR+QP9lwetG1FDt1qyyYUWnFRff9aZg7Wz4gBN3c8h
LPjuUwV20p/9U+g7P0oYW/somhTH19jY0gK96Gjlu98m6zAkXwfTT7MvfOozg2E9JK7xoqaw98LG
0a9azeb+iDJdcGxl99Aric4hBLjbaCK83TdpqK7CdwtvKIS/7WRxcpr8iZ+xu6bgdQ5NawtAKPn0
GPo3GObdQ95mYq8ns3iZG1C7TR3eVFwizp901IHgaDZ0MyXSeqgBWcy82gZvIUqqUkVT7UJuCF6Z
A2635uTSqjIh0+371Bn5ZqSCcjHSUCdfqUsJiITQIjvyQ0101rpRA76YQNZTddrE50QUiLDoqoDF
SqOLiIgMNILgMYtRmTbdgVtbswrFPJ3yul84aABbpukqHeRLdgUsFSPWRhi5Og9hVXuWXTgQI0Zn
JYpSeNzYYxSw9BsGaypOMFSmlQyj5txFivnYPB01VBDnJi13uC5NTLX+EteE0bNwj/ffCBAOjP7Q
FBtnaNCum/q7HSpBri9Uj3GwMUm0hWdm2pU+eL51NLRw3FU9VTnRI27fE9Q2EyFqEj36Wh896rGi
raQT/VAX1V7TKvHc5Y7PyOzmawSdO2HI4GyXfEfUTdMVLzbx1NaEyiidzoYTOxYhnhVaQlKLCrOm
+FS237Cdk7Q3inwzUR9bd461VhACj5OD1tacuMvHWpBtEVBRhhnT+GwtG1hfJqWo8JrMjs+Kg6VG
WAiGWXd8QnmJSs4W0W3UQ2o7vVWu544oa3yqqdeH5vyweCMfSKXD0xFje5u6Dwxj00OXUXfv2+xN
JclpRiB3ACFgPll6pd2iwWK+wZ5p6S/5PHKQRaFuE1VMWSLytmGGdYFybvcNQX6Rp1waT/ddwNHu
739IbL5H2w8AVJfnqO0z5Z5LCC5GMcPl5g1MRVqT7QLRVbQ+dpmj98Dgm+CxXjZpNrseFwlNiWV3
qhhMUTmPF6uW+/tTFumMAYWbY4PsaE3KfLhHrBk8J3no7IPE0imLWtrTfYMd+xim03zVl1cgQOxA
E7VLTPYFyZ58uG9agwM6WdOP+15Gvt6Vr7cZmTgep6anJIvZ/fm+GXv/3Z2dnMRdYouarh2BuMY6
TumW0D5Imcd5rMoHlWKRtkfVPge5s+UGO58puR/jzlRvgrR4gAbN8GzCOBBF8FZCSsLNjaGwA2i6
KmSD6r+DEgR8RrtCau1WHWCM9ehX5btLREckfwJtiV7biZNYR2hqpfabsBtYsUXmeKQisUKtLGdT
GeOPtOjUw2IVdIxvbkahuqe+1U1vnQSHKjvEjmF9kMR3A8HuD1MraCMpexN3iGpSP6afFastZhLK
VEPq2aldbRtiBrZRZp+72gdM5tT1PiGMbxvQIAbvXdPTrYYJcGgy74KB/n0fJ8JDavfLYGjbIUeh
qdFiJkgHxonacOVa7OdFER2a+SarR/8xTLNvCDjDncXge8jAo+Y1ZetCa8MNRk/q+D1++DLGdTAZ
r3ErqchNTfUgw/wx0ocXf9TkdggUBILFoqpEkW9IBQ0JbgouaQjZ/n40U3r23pxTEcTnhWKV/imN
G7vr2ge9lZsYferv8WlOXfNl4lyum6+urtGpz9Q1M+fhpCJ0W1CgqbgM0b6zTyOTiP2c8ixTd0lB
eAQMP4zfrMaad1iGrh3cCUQ7DBKSYEyLtfi6KWmzW/F8oHhSHYQJqZg3eA/SGUVrYBFx3KhtnpvF
HpT3SgdDimknIiGjWqOkr9cqFNmJ3+/BDaLh1AbOg1MCUkp0EnIqIAD4fJ2DnRY17iV33TEVBqaP
QR/PGJmDLuyhOSN6GElOgdcfn3mtie+6ltfMV7ttib11PeQYW+N+Kb9HbXgeTXFqQ3c4W4Sfiny+
0oA85UWsfaG8AIff2gxAEg5uhPeBvsp1Bga4Y0GW7p0qx1OphUea7NDR+i9RMTFdGf0X0nLXUNTt
5ySg79hRDOB01N6CjjZjOBZ7XETOBsLZ/OBWtDlisssaREROOZb8edrbeutyY+1nshHqxAuncbkR
iPSmZy4KtHS+ANFbB344EFqW2cCxgJaQ0gfBHOrDGZOEOmcaURIghGRg2UfKoti86S4VP3S3SDb6
UMYHsysv6OmKq64+wwFNp++bX5nU2F5i15+wm7R1hc8PGZi6ic50jiiR6m0uM7RGaYzozjHHJ6gE
4pQ7FrdjFwnKbCTOXkec8lB3kJ36XFofReOW75ETvvXJYB/NhibiYJXRpkszbS0x96J3CsAc+cda
Us9zG3qpLlUMT69oN2CfKOGn5w0+Lq1BEZbIBxFnxV5Tm7IsC69SdK9ap3A39NZifBp+7d0/vNYG
zWPZKTp4ZMjrFQIie4KI1HZwGdUCNw8opIbqpe+rmmGgjzyzHbn7u1YIDy1+r8JJu9DvpZHHkdXq
9oa9kAqTFWWnMcQfoGIiaAvmqFXXmwdlVreU7vOBpJim0Uqv6EtiZsfP2s6Ly1C4w2b261/l7AKL
DriBxzbRT+QHibjSdm5Q1KAjTPPITQ0NDj/eWomG6n+AJTekurhpGobCDv2wgQR3HU58hYQCI73G
QvPIfeai4T1an95hnotqzxlEXJEJd26OTda3Ad4Qkg+CJfdtRGaD9Uep3ZDKc5YvPPxSO6eg8Tb4
45NN1zhbThNj07brKJafZLvODxASYK46ntEqF4DHUhuFFt6VHSToyI33BNSgD6Yp2qg+fSGbptMq
dxuUNegacg+L0HxZTDtugOcRNM4XnzLoro3Ui9H5NV4Xf9MNwFL4OHgpVA7BQLrxK3iHXwgSJclD
TvxUdxkfbjI/+l6bQepn5U5omPEQYw0rslawrkf8ndTm0m3pqW9EG19l4zA3NbP4oIVEu9x3u64f
z9xZOMS9ewpb7lEAo8bnDoAzkTO0wAd5cfNwOJXSJtl9kj4NUcqMDu3LrwSHPGhD3H+aDhlGDf6V
uiRa3lJ0ALJcngxX4RMl9Ger98ZxZBl3fyYaBnkiwXhCE2Mm2ziNypozjteW9//Vlae6Vxa55lQ/
0zwazjX+eyT7JGnmWTucpDMhSghZJlm1wa7m/1TCSHfDUOq7yM6+1SzITn0QBef7o/vGCXsU6Toy
ThQ/Wg103dJOik5xhZ7qeH8Jrs7jWLXanj70L6ddtKL6dNXs2CSqURq/N3nKr1f1lb+JFrmpw/Jr
wg5G4KNepDd3jt71Kp6QU8Jc0opHqyLhW8oHDb3RUPjlk54aWAap4Kw09P9P9+dwadTroO7dfVOa
GlNpTWznKSQEJ4FQ1bbVw32Psj0ZiC7YgvsuxMI8AJcRtDkQhizaEnNYbjllTGK5DPNxSqJinZCL
sg5n7Es11RavMullLKSVqz60504PICnyN7htPDmCXkoxVdnBsvg4dS2qs6uSV+EPzlm0LkTvwdlY
INlRo4biqU2E/hRKAqsaPqDfKmtXDDorMCPYUpoCZdUtl48L1bB0Diw3CnKfwd/jfUU4pmk3gcfz
OM06YAYC1nGtLfuoccC7o/LZuAXwRRZIJ1joxCllKVpsimhHSwuezM6t9zPym1MZoqTvmdh1wzgf
75sidbvsT/vhhOAVTNu8xdHEyNtN8jMSzUSB/yAdLCmryn5MwQwcHS6iE/NyoooXtXBWKkwldYwi
Kaj3Y1NdDR/dO+qfr5o+czkgSd8wb/DGXC5REEuKTZCdjS79WhfyOwrmADgavBUVk3SWRee+0CN+
2OBRH+KrmqMrDaI1aRwvzPAOaHdpT/JRAZDy3plYePrpueUu4C6tqngav1Up8J7KiL+QBwHuSjfX
2JRfZM7SqzY9kzla78MrbdpiiWFXP+zZ+nBm5zC4/auWk/XSz++oGueNzNFYBS9hCRumb+Nin4MJ
J9IDs+EAwF00wyG22kcmJ1/C5Q6TIhOYil2jG9WmrA6GiL0gxe4bojqV/r71meEaRPvhfkXpDiSJ
sSI4o0XzBqfZNCSr6o3+UXRPzPOxr1foV+eRWY0gitWLTd9Y2/146C0r2WM3FodUck1VIjpFelGv
EUZ+WpqDB8hOPsbFOaw7Lqhc2Xo5LmKfGboLX86j1AbznoA3akpHZxku75vM3iA4kjR71WdDXhVV
2WZfmdITbot51bIfZTSqVQty0ChEif6rdNeEM+6G3s1WCXEuZCsZh1hqT5oZNrsCkuN2LNLvo+qY
xC/lHWiPVeK+6QYAP1+6CEJJLNiQV6ro2QUlgWhJjfgAQXHPcqjIxC+fQ10OtJlnjfu2JpgItEn1
kbybcZk90K9GQoTEeun3r3Bntz8ZOG4MQyHtLoPMIS0gGmJwqoOZFb8GG+W2TwrQTozKfgukeQW2
6hUkplABleKYE9jM+io0X6Uqv9ZdlB4jYnPOGE+zdagGtM1Vc4Lr5zwmzjL7yutvUV6UGM2si5bi
Tq36aIWJ+INWabxKQQLtcTlFa9mn/joKycuxGUNYtCcnyxHjyk1NCmaOGV41yMZtZNTXNiHgu2m1
t57hJ49YtcdTT/YhwUI71yfaxhAm3cHap/2Samo/609qvnZlVOwR6ZVkeVMxxBpEtBKaWek4LMql
se/J8kWTm537tDRYLL3qotXP+mCWuGLbZsn15SAa6CkqRBVlbaVA7VGACA1/hbLhhi1w9sFtjgXC
rR3jHuOXrd/MVDgPIQXqXJMPbuz11qR/lAvQYA4c6xRDqDrEev4NCR6uld591Gd5mXEYrBNb2Huc
qTgne2XvkqFvt+kL7lvnAOUHGF7pVzdyjJ5R2IM/8d0zv1q/jtG4nnwd9bebUFKOCyIkulmerISr
38PNV+1E7+CuXe4bgWa8qsk2PSYKZ8KcETU3fPrUih9dOfivRZzvSKt6cxT9wzwwBpQTHTEdYb14
9vELLc4IoSnGrRFeKFJbWxCMFBkktjeNT6g95/TKDKpbXzTXRMswHsf8ezIxp41032dZVB0Q0xv0
vdG+U5sYYH9DP0dYHJTE/4qOuF0JHH7ngxp1bZfAZ0rXM2I9HjYiwo6Ehx6cU/nN7VJ/NeovRQ66
4Z5hPCxxxkB/gOeVrClLx0Lx992d0+8xxYgj7IqRrHfDdo/3/RzW2RhGoSejsjiWxlgc62Vz371v
LPI7yMH9v/2zX8o/v3pwIElPQ/gMS3svymFd9fLdSaoOo29qyK3UrF025cmhrzJ1qJcXUJmCWuki
kLNx3ag63bQhdM37po8n9Ao/6X16ZJmOTNbOeC4jLwWQvpK3rqRb00X9Y47OPFGkvuWZibK2zD4w
mMB+NhuX0x73yWzcmgy4G2tduF9JraF/geMQBPH85MNaAPM2ZzsxBI+kJ4GffMYD8Frrrrm/m+J0
284AdSlwnbVxmsjsNPelGpznrqatonr3iz5mxYvyp+JldspVHqBy6AdPK2SCPcydruEU4bR0MM0R
GwYQjjRPMMRHn3bvIWgRzQ9NRyVjyr3Zwte1mlskHhoE36OLxHbRQD6jasrLMgGDO//kx8bm1msY
Pga4Bq4Rg84rp6+YChW40dncp0qWLBTJ9565G9dNwQpwsmB4uJR1UyorXRoUN/InL25RgI7qclLY
SsyZZK3xqogC0UhYN4w3w50T+r9ZfYIGxXCJDG3T0C87J2l+NUWhvZXKHXYOcwQvbYP+UWkKmbU9
tz/GJNw7c7vv59Z6xupcACvyc9r8Yf5W5P4JPIoGkYjqneWK/jpmYXrlFs1CSfWEgkThR1BS40Gs
Wzij9d4H4aP0I+czCwdo9fXaYIy5pb7Zn/MgBtinT4fKauT3DK0TSy8CZhydQnrahU9qpKHTdxR5
WVA7myJoEs/QBvSSmTUDHIEVM+cMHZMJAHMm4ILSHHzEckA2X2Fxj1RzbHKyAduwk9cAjCX1wIIU
EtlpZ6fWCCltlLVhsf/LrJoDC0rpycokmMDJb4noxQvFtmNAQYE5ippONiu4Cb3Rc9363XbZc0A1
rrusda4tPV6677N2qK2u3VpT/hKyRljHHavgoM7Iv3H7Ym/pLVxNrIUdM/PHMbhMsU04RQ0qQdfk
j9ptJs/+RiBLe0VaLQhfWUW2bpxKs+TAKGF5QzxqSPV65zLU2cWN8+gsUigijj6e6E4WHmPmpRcx
Us1MfuAWXIdWmhHpNI0Psd5oawPDQQvWkQzs7qlruBk3ge5uRnf+2VRZf7B8Ilw1iqsr+lb5Tuo0
cOs63MV1EKJhiZqL6SbDJiaDXGqzvhqSqT503fQehiAMx6EW13tZStnmnraRfBL6R2Va5S4vCm5h
rftVlkm5CcvQPKbRTORKueS9GZxjY03XM5jfoqnKD8Y0PPNrgWLJFWsgAh92uQFizCEwGIJeZ+wT
mFs7wQnGEAGcO1bEi1MdbgpeH+L9Vy1E/Z42UjXp3alP2zNlTvs8CkQ/2Q10WP0YznlHBTpoLxpq
eNBFTCaHZtzb0zuonavKEfaR+Lm1ObzHKcq/prM7nHopT7GB35XUxi9BrhUPXeVjEu+4AgeJXpMg
BpQm8qYw+68TQ+K4CJrb4oAKHDo21tBFuxkX7KmNuqdZJlTS7Z+VuYTUI80YAo3JdmwBcsDOx0od
YWWlucyPwYIOprOXElLCOLQ/9AGk2Yx3etP0uDT7A1qBaA9+p7uEFbmEaUAlTZsvQ+Xae3OqTeS5
kGrulYMGxOHGb7HiqiBHDzPkHlqSDhA2ZrUp4XBYlnWNMtd5r18nBmXw6rfJ6MGZ9wmodwMMz1Qa
p6QVG1mR2TtOCIaSsCwuvrYWilWkMgx50KxoF04sPEMKekPX6fu5YflPqbj8wmjPLFyPd7MZ59/a
2Zui6NiZVnSVGr1mJkkNdjwoi7eIrJSVQ+fpIWwYDs26Jbq51nhTI3gYbIoBYz1fXMsXh67pkp1g
EUI4AaYNOXP8mNhKOHxuB9lI4SMEiVYZtb8WCyjKsaYNAw//qWxxs/sd4nMSmY3T6MefvZlKUoZi
UpC6p2h0u6/9pH/tWu6wTj7n+1DwE2NrEvuynkMv6DDSgtjfThmtMRFLcw9itwQaovdX0lhXZcnE
L24tkj9KxyPP580ScXiGY0dobW6obVr6JvG1TcBJqCWPLm+xicBVrwwz9tEa7bs5WBNpc4hY/5+a
xcxuqwlQDXNGv6VwlPRGu2eFW12QEnfHMaRqahfiAgPuDeBNd2CseqNVAfsyL6pmNy5TC1HT8DXc
hvqSwdlnuGWGX32wABcN0Za7g0boeZBQOPHFvufWe7QiOEEI1fq9FU1nwXTjbC6byGBEJiTn5A/M
CEvdxWRIW+oYSZrNZSReBnAue59A441WnaikZqcAMuO6GbRfqU+kb9P55Ytpuf1NS/Doue+6Pdkv
jVbLl5miP3bPd9DF7cVJRX1GhXpwBhSPYo7BPtrcABTrxHYq7WtVzfTzCIDe+BTOwCRbIBgDzDV5
jT+hElAZCXNngZiNFy1myhfqiEtTW3bjxgiiTxlXRNWGtnVcYFWeat+yoKBzIGJ/LZ0EA5jkxk65
1Vi8YGkwH6OkLLc+JYuVbBgw+IAjOUB0BbCLiR2h0xT9nHjCC6UFEACoC9UDJuJD2TVEO/RwZwu0
FGRRcH+ZDdSR3BHL4RraLsbElEZ8n7cIWqPhQBhPDN0qp8WU5uZwQYU+K4bkpHFuNbaqW7ts7sNO
yhWMDiU5OOONpiVz9ap186uztKmtUTQXe7wZgR0e3JgRPs4R9ZBBndzC5ZETaZ9JwaI7bwd5GFJB
bxSlY1+nPOfnF1mA+bLidO8yjT3VcrQxaCapRxY3K4UwpMvqsAJV5mtep9wmLRhKmuXH3LkDeRna
MT4MmX5Jxvaomjw7qSHB9KWjC2fcm7emwkM1MTbv02L+CB0zYIWcqedORJe8rfV3XF/5JhxkvtVn
8dARsEKoWFeiQUkAa0dVvid7UDuWevptcZZskkHBC7XzpWvuvC3ARub7R0c3g5e6FadoGKdTYHcG
tluHHGLT/YFbp95PfjFskW6eQvpG76NOArhEH1ozJb0KzDgXa4xRS9s9gZ1Ut3umejCKxfdkqHY4
dOgeMAnNXap/GZm49DYNKjv73jTsVVY16iXOFTCpdj0wdz0DCjhrPcJhIUBZEZl4o0QPWN0oP8Ze
/4Q88MMu8uLg4+l9gQRxorTwEgH6PgwtxaX7+XA/M4AFE9EOJKhs02JjZJnvpYHkOg8izviGeK+6
wudFOWMPIrx+zFmZTiHceN2cWuLrXZM+1Lc+bMVacN9Y0Yyvz0EsXmiA65s0p5/Ts3bbUdli2Ue7
E2s9zD9wAPj2qFTE44w1uy7Gt1zZn1oz8xSRAsTct8br3DFrzWeDNPNlEDYLukqRy5zOHtsf+N+j
Czka5Ev2FQCmnM5mHRsazgjHvsyN8xYWRfuS64rcYdN4S6pHSf//WSZ29KLgQK3CPBL7MFbIBJRe
H62hLHXKAjy875vImn4/moG0wBtkN5wsZFZRpLjXwc6Dk6w804LCs066FOHkssnz4Yuok3QzIsGw
loCFziF7a6WTlPDfDxPa2t4wXSg2F8f7xl6WYmpZdt0f6V3E3aNoKYBzycP+XqInXJtiMuUSx09W
vx/nEbyzoDZjG4lC6vmRnx1zRKy/N+oeQyGrk2gr3WvM7mfSggiA688bDNOcH3Fo5sf7I5EUyPeV
/BI7NsrfnqLZ8fdDCG3FMVpSMSqH0SjEq7Whr1weBTet47xs7rt/bGw8i9sqoVcb2UlxvL/B/Q1/
v9U/n6sttLpQtIAn1TVcmST1t/Y4vN1fltyfu79Bck/juH+Ev7xhUiLOQsz4VlEjPeJ+54fQCGg4
/t5fngxCbabWTGx53pvN2k1zUvGWUBB6dwWQBB79seuHGhNVgOV/ef5++P/y3B+7f/x/kzYPDrt/
vnO6AA7oD3ZM7fkBwz9+xfu+ppX8ElETHDn5dRqXkXX0rdoCqxhK3IB2hiCDeIphcBWlw+f7CzTr
uzKa0hudsWxOShChcn9fZ845O+4P/SWY5P4v90cidDHnxe2PP566P+8uL7s/aiBE7Cen8P54u/vz
v9+zGCn8WSX6uQyN+5EKHlGe0Jl+P7rv3v+hi1iBp6iQ11H5rGh+em2JB3PqZQoLj8sqrbLmyLxo
ZQRm6t1/5vB+uv3xs6bJrl8uqvuVNEZddbxv+uWRJXFMVlAct1owjMeqzMejQXmeoh67f2zuz2Xh
zMpQo2qe4FdftSmsvPsXCUiYOd43k1MHUBLqEbmIm7+quEfqhF4gBfAJQhH156JrIrXdTOod4OaS
hEjKfUqfti4wFVPh/0vcF83Fi0C7eR/DMecWLXdZVf3MovCVeJknM6EEO4zbiVb+itI56LJAIDuY
9kzQjJNrs8QXCennrPDwUPevaWTcMiOGljMlP13FeodG+Kss+INZu3QWyfvS8uIL0egeQfIkLkDC
2BPluwSls1SqEOoFFeoje3wzKvvWGnFwDqxgF85LsTmCepnI8OjwAVeg06bmO7U4euU0RlcIwJLS
55fhDdFkkLKKIaPFfZpNlUV1E39nmiKZZ6bt+dK8+BbwBLO7jEtvuGuJZZXI1B11sqbGJ/L81JOl
BIdv2thN98UiF4yK2b7zX4UeCMjy7o/S/tLKjODaVnlNkPxgtN7QBOT7BNE+1lz0WtX0Y57p3lsZ
PzeNWXcCaROU9qsxOB844XSgUOvRaX+4C0ZrUg4Rg4J+gd8kkNEnOjihwWKB2zh+CVzkRMFGXWLh
VdG3HTWgS+BH36qoSll6wP8QxugViC1iOjd9xtrS9x8il35igN8vzK0ljge3ryIl0OrWdHMoyIDg
3Q0UUK3F8oUeZWbpJlqkDu5zmmKTNTlyDSuxo2/0pFl3RKY0E1HSYUr/XIn3Qu4NxTLLzJjil7UP
58AnBuqaF5O5LbJkbamuJLAR7CUa/Z41bdq4MSGMcPVQgq8sU+x9xDarsao6OlZUJQ38Kao2n6fW
AC4k226NNuKJEtWF797gQoxQFAP02DkRR6/GjBfbM9A3mb9xdf6CW9jO1Enh/TTLBN+zAk4uIYyD
P1v0MMxwP/dRtZWd/p0FRMMla4h6w7kdb5gfEjiweMjh25ZfptbMqUlH36MS+gma6A0KSX8729ia
zEw8TY79Eybqxh6OuAQhQrQc467WjS0Wo4kmSgZAbbQOFiKvtY5yZ6drVbJrw3Z8NVKMhqOmTVtm
ycY+x7m/qaGIHuJgVCSrt9bLOMGuAMh4muFlrNwss19IN20e6arv5mXZcH8qgHlVd4N40vNJ4y6E
46Wp5nfDN+wLGQeO58RgJGOLcsEcGI4X2KPzonVhRQfd13f0FRF0krA7oi72FIvEFUR3LlATV2ku
bYHcxzKWoB1KpmX+aJE4/xyGJay2hSQGXXZPDWfeKTR+6FrQK5m00ahMgF8d4Uxd+zJ+5UbRYxdl
047HcWz057g4Rz7vBKzzZ+WaijWWP7w48IpBlAXcCufPNIq6oxEN0UNkajBpsp1Z+gZjVaoOjjMv
l4kWPQWhAwrMPBc0ZuEu9qdqtukRQAhdZc6T2ZrO00hS55TO/YPeGc/V/2bvPJab57b0fC+eowuJ
CANPkJlzkCYsRYAIRE68ej/Q6XYnu7s8d50qlX59RxQJYO+91rve8Ky+IjEz+acRrHpUnltNbRAi
iVI/x3JHYdcgCqLKpcGRsqpwMxM5nVorG4nOrsufzRLi9wf1TuLFwIjgfsODclHtV3p8yYrYoPrv
K5eICZ6C/gTRo7Hkru8tjFUpnQrKwhSTBs1Q1zN5VNdPGboi8eWxpwmjxkqOZzYodgrsr2PLGkkr
VVL3ZdcxXdKwBgGuQigpXJWh09ZKY6wGeFfB64U/BYnDg4NSonCqRzOx1bMIX9XmZ0zlI8yK6NgA
z0f3Jjtr/XJ81eZxFmnsK8k1k8Z+hbasWMeCdPhj3ZQVqOQjFwmrxnZH48//18xiaVIM/EP7MMlC
ZqqBuddMV1BjyxJq1v8otXh1cmw+dKUIEslIgr5j6N1kd8GCM3g2IC0e0YZWTvUavdlE7hi05vHf
vAX5P6k9eA9sqCJuFQRviMp/oLObmE22MYT+ICO+z7i38lYP2QGEPno4HGRvqUx9DiGg8Mh6izaq
GdqmnKGYK/LOrnGHhBmHPG4im4qdlG2xOThhoPya066Km4kF+odG/dcXTp4I1//hwuGSJqKegIev
wnr/94Rs1AypQsAKF85sNDedScY87O4bSXlBe89T1Z91Bl6DnTTv8IjyaZuSt5cSSGry+ehHrKNV
8wOrIcmIPjVZvOSAOYA/sx8IKjOV/YsSGDRmR8YxYcePx2vx37z//yRu4KqbMioCw9T4GH+E83/H
2I/RzEgaCT3hk9JdFUibaGo+xAxdG4TqOayMJ+ZYdee9Uv3WaQ+2B9SSjdm4uYxTE9z+FRK1WRJX
wUszbuaEgJRx8cbKQ+taFP5QYDFdZ1hrNTGBK03a2n8f4v9LwE5jgZDrgyrv6TywsH58Nf9WzSUx
9VX+zf3+TxKw+fdHlP8ffuOf9V+SJOHUj88Rm5YiaprKkpxsnf7n/xAkSf8nmYh76Mj/LAz7F/WX
+U+iSPeqG6aOj64sYdb/L+ov6Z9MPNbZPhCj4FUiKv8v6i9dkidhzb9ZWyQIiJj9a5ppTIEF/0nm
REhfiZD5rm2kMe6C5Jnb7AXhHCajnFrFI51UGhGeF39fikfTeVoYHTRBrwHEHrXMRJFv/77EtYK0
Ma5hqkwBiH9fXkJUL4bpy99/5kPcA1SmDHx7+REoFVDi3xcmKNXiocj//J//+JnwzPzwTi5IEhJc
/NdnPP537y4jZpp8qYzCvut3xuJDVSyKWKd9//v2XmI72Xc6hphYTpVaZdExZm45hcHoMyMAM93d
VZznsfbeYESIh2+UmYjc8a9kbM/L/AECmhn2XmNk66jGYmUYiFY2SQVUmpa4lCeUucLU5/WYfJpP
jcy1J4yRSFPbBTPYbiF0kuSVcg2Lih9VzbOFBaRjwxSWxQGBaucJOu8pjI0zYtG5zmzhAUI0V+QX
YfQ1k4DZNHOG1pVhTfM3fq5qvpUnfELhwE5IrQn+3qcwARJ/3z0Qas3vDVb2YJh/X6RXGfli/9gO
XZ0Hj2oM/poqmB3llM9aUlUHU4p5WmidJ2lzo/mIH6DDiFHFpoYyyJi4uPfFHM9Qi+szUGKqRzD5
Ehfh7B/QBEkrz4XU49pDQhID+CkS9F+/hBOS8K//OU6IhvPs4/1g4D6YTJDF35c/1/a/7/TX/Z9/
JhvMHVIKzb+O9197Qn3qp/9+Jrw0Sx6wEsMmBhPAP6ikiePOCxNfFoL0+ML3ykLfD4JBbJ9d7pWV
VKPUs8qzPDvqiT18V6KDCQeK3bwhLB4BNOJuT6LYsVLv7ke2gBk6nk4fTROUwrHEA6DFYUo4mq1v
KnZ26Z4QaJ1a80Zxi/aArsG7a8taXyYSTF3reUt+JYcw5mu+BnLB4lpRbCagcPtyYtbq11YZjmrx
nc88aoMKnXY1RRnAEIkgQS4imkS7XA7s8SKxOBYxOcGICdqneIYGRgK2CjhxwDKI+Ri94ZOYQ32p
iXPsb7BSMWVHoOBPVrq6ItyTlEr16Wo/8Y50VwTZ+AWUKmNVmgfreXyi6fe0C9IrmVgz4GUYFrhv
IwAdHECPtJ+aZ8bjbmQGqNxSzLyoVQerRC8ebgrzs/jO3I7Lt6UC3msXAbe80G1WzbGjJWbO4uB7
gcgb+2/mI4m8Hg0bm5DHMt/jqlkf+HnxhgTJ/cA1xcKgbIPLuYqPyFubuzgBpbTRhB4A6o/Q7GyR
wGSbcAl1wXBp6PzxsStISQPL+Gkxvq2+oI3rhL8RO5nMczgwXyLJ5YhcE4urixCNX8tMG4YMADFu
Z6lbb4bIr1QyH3CiWACBQP4als+dfFauGSKnGXsIhlFWHDr1XhGR+NvF8b54zTHoFPGhJe8h9DTW
5qEwAtJIGPUDEIoZJE43PWorEIvm+vzUz88L8yFcqy2td/V2aVZv2NHoAfYiAnexxV/MZ5Lc6o7B
jtR96TKqnbPhP9YwCsUdKRmYr4O6GidlJdwAgvkwPLbqh/oznCYzvqW2KOYNKdR2x9BHdphVpt95
7YUsh7sff2Ul0DBaAydbywo7RYBX27InlzK02n2SH7tVeRl2k2IjqG6EQuM3wcPWrYyCIE6LeLV0
ob7QrzIOwb3fnaWeTBR7ypOwbGiBNTt8r5buYy5qbn4C/YS5p9tQr6dZOBGfbrNXI+f1i6G8jSW9
7AF96Xay0H7Nr+ikLOsf9VtZzD4e3+aefWesXe0YwrqyCHDJXud7GsB3lHEDzJfFrlb8obGlK8mS
pY1SaHQRM2impW6ZRM87vHcIvLJ7xg8vq/6QPyaIKQ0MnofMI+El+mZ01jPPc767dYsnyRqXGO2q
wse38TLs1nDiXEZhtUu8nY5Vxg1+Ruym657hhG6Vy8apTuW6eZHWxp4BVzTAlevljRfx5T7hbje3
Wnlj77iPMMysQftWSd3W4Z25fFMR2TiXP8aXDXzLkuLI5eVIeMEHpHpjHKYE8TepPEhU8BoM8oMU
OVxzfAhOsSd95j8mW6glGMGoeT1JCWxRlR3fxvNsBVmPbbH3QxeyAS0FEJ89Oz/eXqXde7k/Waa+
d0xs58UubgIJOubd515G2J3eN6I4L073BX6IzyZId8IXUg/uby+43HrW3vM0QE1mJT5s/s6wai90
AgOuUVOKqGNCjOdz4NBZWTWQzkDsCy6t+MLOWZB3EmlOELK7ysEBLvwgxjEyoVViYW4p5C3HQYLb
xp7lvc/W8ScpDOZXeGiwwd/qgCIv5ceQE4+JS6TT1d7y7hyX64QI+SPuipAqeJn7RNiwR9ghwnuN
hoyo2rxeVV/Ssbnd18Ao+gjIZXWhE14gAGf5BX27RToREhVcwvPMb6TLWNiiuK+HrS7+Mo5qUydk
Mstum7l3dQlcmqU/UNPFDldXS94PN0w1jYh22tKPr+O9e5frn8n1gtVbjo6s09NbsH7T2mQ4V1ha
tuM1VJhN4uAmrcdmocOUhLXSIDSwCIipTe6Mk97fo+6qdgShEE9i5b/pnP/BHfPug8sHY/8XfWqz
RfQVQoO1TnDM92F6I8ZB3jx5u40NcWBu32/VIovIHuWZFUsvFQAygyH86rQVjqdJNn8Ccra4V3sy
PbboybkrRbu8Wgp4kjXrrkerReCnXWNCnc2lfJ0grdvyZqV2jiMuU2XrTLzQQA4f25ij1nsdch2h
SMmbuVAW8UFbjoG6Ubav7f2Mvg+rREtaCje9cUu2mAQ+n2gXN97CNIWtt8yVsf7D+7HAWSONCWwK
OpyQ5KNs4gq4kJ72/ZC6eOh4M0ehabVSgmy8RwGr+QIqlwyrXoWWYyMQdRPvgisod3D2LUVfauSh
6oKSoyhWnjtqZRsV5Rc2PKGIR+USLzGEWDXERhv7TRS/4F3QxCIhGEg2opeL/RK2Y8jx6ffx6ZV7
7WwtIRqBg5SutbvN/18ukNvsn4kbthZ8iYqn68BGBKXZFrD72kag0VS3ljkvfnIcpc7CTkX7oSH5
tWIN8gaePFb880j2Mh7IOFkOeKj7TeLC1JBruy/dGR5Mmo/XFoGtJQMjZWkmF70PZNmGyxxihfWl
Xou1+QYp8rnnp2PlIztmVL4xqDRs41oC0Lh4zpHlZY2rwTc+1WvuiKv0MGJROm2nza+gO9UmNOe4
svkNinFfdkxfcSF57AW/22PSvCPmq53X236pvJXBXkP181O9D5vJznJb8BovN1qqwdMneQLfqLhf
w024icHjfoLYKUq2seQaYY2InTGo8OOIOWF9d2TKVZNeYY5jaZdclB2GpFj0tjIBJU5PYqwvfppv
4rWtr13vVucOy+F95qUY9h/HJbUS78KnZp+NfqtBt7DSBcF7BDDs1WW6H6/9tTpz/ScnxHZZ7JlB
VBsODvJ27Xxen/oTEYw8sQU5Tl4z2K90Az/7Ip1fPxFW3A9yEtavM0ItiFOF07AGZTf8anfFh+pV
hHxM0aw8Q44IgQgwGmnzAavOo3DSv3lwKl86i80Vm06Uk4ovocyHT1Y7mng1XseGooR38oEflHRJ
eTHo/g0OmQdiLWe5P7NxM9YVTzJJGvXunbVCiQGZvWOHZ5T/Hu8JaSmBp1s3DVrRyxGzJIeH5rad
r2Eyk3ngi43mKR94uOeKJX2Aom7zb85pE2UI2OMFcUvk598vV/AhsDXzzrTl+5muqtw2Z/EzQ4d/
w+oTA/onCTGwyey6XiNWvL+8rKe63XWH6lDJqLbt7oBs0EzmkD16C2K4sSx3o4wI0CuPyRcfHke+
fssfQLUeprb5WJQ7ubNJYa4BTPh9fUNCgQCdCIv8Lb5f/F+ZghYYcR/UZp7q5OK6wNU88PH7WNv3
TbK9X3lHLfSy18N+htCB/e7pxA1Mc8f8xWHoLiz4LIW6TzB1hdOMGW8WtN8l/OP+lhJgrzjtfATo
hf67xeUq97PCUlf9i3BU0typOSMD1WalvFSnrmpjMZviVJV+LBdFizOqBMV3+kKSB2R2zLYMo3on
h6RbdJFJUDwapn989/ezvy+hyr+apPSlllHhTtfk9bJoNVtBp+BUeEpaA8HhVPu0y0Q1MBX9+64n
De4f32UCQU9wmvkXrK9iP0m75YDWGbXA9CvDTGmewf/1t9WiIPlT66kjZxAoJ2mAcCursHPlJ5Xi
rM6x9szpM9vpD8oG83LCejeJ+ah9ANXFE1ZeoL5Gp74/q4X5LDn2/75VCvr8MUUqLe80tlsmFvkV
v52fB4wzlv+aFq1mewT+xabcn+GBR8YHFlx4KDPT4K+yktFVqFb/Y8wJW0X4P+/0hQHT91NDlLai
40G2THI3nYRqocLnpLAxgMxlr44dhk00k+sOZ/4BqN0zNQAzR9U27Rr3QVs+akdlDdM5j5eC4c0Y
zmD6rbvZz/M67gS3oRY1M4u/Qf15NSKL7Cg7XLdv8hsNEtEbfraJIcRbSCECzTL3I27znvrWrst3
us6wdw3MEDHISKzMcKnHoH9215Lgw7dwIe6kd+3YfAqjE/7g9c2FVt9yfP0wpne492PJlBPXTUv+
6b7jHU1qkR5mn4Yz2w80Wq8giQ6zDSr44fPpPecUHlJqF6tmhWvki1X4KyCGvyUB2Tee9B5T973p
e2JwuXSGNW7ib4piOr0e96y3+id/LxlG1Lgf2CjZpSUXr/yhuIz4tRDsg2hW05Iv1bEjg5EDibEI
u+tK+ZQ5//a1zx1pqIfXmcsAiURqj9sNY2/cjWTWBrN9swjXjAaUDfaqNRx+3VJQOoyW+E2CA8M2
5uLqtomDYclfQ4xYNg7pCuMTjZzFS70OpVPf7l5xt5vcaWTc9QviueyJPeWFK55KwgKenyRJ0lN1
VzzJxJ5LLbhfg43to/9Y3U8MGexkrs1fopWs714FMdN7LJSgavF3tjAb/cRyWsWr0i4V+zXaz6BB
DGibn0/JEo5NhC+kjSu4bR6EQ4mL61otMKvjfD/QPytLcBRpKbGxHONtqFodkUTQmHsczrmvtWLp
B5EwQAR4DOq/iyC9Vnc6fGoqmCN4F3spB/k5RyXlqItwqboh5HqHrJDeLw+M6IsHAQ6AMAyt+Iy2
4iuMcjADW4vISK0haM/xdpY7+rVcSEiQ/XSbv0fHhPkdxJtv/Gv2d2S5KJDPBFmESOW55m73SWYZ
ZgLRdcTNYKc9XPkb3nBBRyVA9sCmERUe9qTW/SjPq2C4cjdKn1DNLTJ4401WreRc4Ly3pntppyIw
eLzDEWb8bkHcanOPkCzpQHG+LzIX3xBue5E7KckGjH4CXH1nUOuTQJXAu6wGEuNoaeqhBX7i4CTl
hO5B2k+p0sc8cuMPfU07kBm/aIcUYT2r5gK9+xfFH+2p5hfzCSyT8AqwyD2c0aGUf4gBGAHc84v4
a2R+t6KPZOzWv2NA2H1gN4jMiBA0cr/gfuKfklOWcpTWXvsx+8wCnQQbQA/QSaawTDvD4zM9za6e
eBnmxfYBzMS8UwrwfolEGL82YXiTzAMc7Pp8UzCefPktueiiQ6TZ8Mm8SloSLD3hLbVdv09P0bvx
A4qgAsDwYCSQJ0J4Sg43vN2DCgg3mu/ZJw9JdIN3NSDvfifIifykcZ+lmwi3egCJW/vDFhe9IULU
EvJ8qNWW3a7eCDI1ldNdC7RgqO83vC/Aibm2hycCyhXv+ndTsoEyNLioU9D2NcFOkGlo6Yo/zL3r
9xFSNxetX2OC8JpEiTbumcZvDf6VMpa2sndjIUa2mvkCsE/4WPRrk2Ya3fPn3fDwMCVNrrWyy8vB
3W+rwxzD6/yavZuHcYbzI0Z6DpbiabpPkxMUkOcVZ3QUgx3Gh/26HiaYhS1UizfDnbMXcChcYesq
H8WZTcz5AR/oqXEAdAAnKMFQV69rt8sX8A6PUL+4ndjp74G17KFxubvVd7JnkYTKUZ9xcOJ1FCi4
gIx+Fi3Mh8cOrTj1WXbpXkDSgrK2xnO2lyI2tqK/gHpxEt1nu8ikVHA5cqpP3YUOSV+1VK6s3QbX
gHWx1XbjDoop0jeTXWlVUyzklrZQPAQOtKO83P5RHLiPZT8fz9NOEdvRkTvPkhOuJGgbe8wCYJFa
qHOKT04NuChxzHYDCaVl513m52Td7/R31WnxCQod8Yfpe8uSS5bCZztzEsUTo2CMFpNUDST04eF9
k1NGmLs7VQxuyDBlunku/Pxdb24Mw6Z9xyZgvDmiCPfZx392tqTPvvvFti68mWQ/BpvNx9QtnSIE
SlhuV7Ir0XzCNijHhUj0DcatPxy12Ms8Rl9Ib1q85IRiF+XBevRrEjOTzGpO/UH+weWoO7LcNEI1
exdIHOwuFhxZ9rBEk3uXP6iqjqSjhLdgbOELy2YfbfI5YgOGuXXLsraeH/jGFkwCbqjus9v43q9Z
aWzYIlhXy6vC812n8VmcLfFuT+fVXHEKxNg6j1M+p0PlWgnKmWqh191XwKoV4HX7qnDA2WQanSPy
pc5e5uoRhSnrQstXaQM6qbzPBlfH1yODKTtHZpUYfjl4RoY2yjK+Hy7tMfbDCBtcdAGadNJGF5u3
cca551atLZIvMy8ISyC+3dNLF6yTx9HiEYOvkAWzz5Q6RZ1u+L1bR0WAq0byWIwNjwJdJcd2MhVG
AlJGogR6OyX1FdHZ5B8PnOI16b5hg0GS2vZrjo2qxJ3XUSA8Pz1zw/Zr9a52waIMGrEhL4lJZt31
P1J9NA2ILXSXG/HMoQgo2NIlfef7OpznfoxYfcdNUa7qOdyHZ/V7Rvm/6eAQAW1i52pTtYUB1hMT
9utIX/EuXNaD3eVzfA9Yo2TW8eDlPrjIHUnAmSi9IQaK47f7H2oveOMNwyG7AfU5qKFdbaXPsYNL
Zr0+By4F5dy+OSHHNi643OPNEDr3fc1GMsHRCd1iPo8Lx+sPsLEW2Qf+1K72zmRbizya++oP0G/7
uXSdef2vWZEraOMmYTPWec6F4avIg9oPA+OD7VflsTxzSL5UTzxyYe/ttHbrH2rxLmZmi6sZk4G1
8MGRniywwVkY6wIrDiv8xa9wrLyXcW4a2DkK1Fw0wuB3oW7fFwlAGD9SJ2BVBLJswXSyDT3/u64z
caPaIzkHckiJSf65d8NLxgqgwOs5+LzsGZAAgdsKboi/ETuwaaW8DK7bLjgwOCYW2RgXrORfdl0x
xZ3BxrdpOYWBHZ/fqvu8Y2XjDDwJVrEa943u3n/ggLKDa4VdgAPFixfDj/6HYNlFvCsPYcDT+sWb
vJde3awAS4tiy00uF/e5SunmY8Qt07a/G5dyo7rD8uGnHmKc+mVBLhLgINvtL8cy0qb0BFsY1e2S
ZG/GCStpO3vtxtHmX0VbcSjOD+xRlYJW20sZkE0hglOZcZdQuK+igr7Hg8Is5itau+7T/GRx4tXe
XXlY5G+ZqD3dsup1f7kvnltWb30erki0WFAOl+/7PT29VtWxPrMpxuAn4DcnaIpU2HP17fVpXl/Q
K89JaGfvnEszdZu2aAe/OGgo/+8r5f1eOhE2EF9UJ0KEWQdeGvPoQPTw4zTbQwk3jonMW7bgaGsr
+QQFML12QfuT0vcs0m2yHvbibQZhcY6/XrZ6Ijt2hzuzE7TWcB9RczNvseQ5jgjrcEdEWBQMrrrN
Sfulq4kvsqe4rJ3Vw1UC03vuzOUQDIf+JvnGCtP2gmZpMzZT5dBsgcQZVEQedwNHJbTqKaljtK2W
9Ik0rzuyR9bTvmGln1KFnDGgfIf2KE6Ys4F2g26MnY9qsnAr7MhelgohbzXzTR+YoD/hoUUzDVsc
UF8xHOPlGSC8rZ0Py9GrBJcQ4syY56lnHFuEWUvMUzQCHgWk6Tbpe+ir5S2y2qDV8R88F2ysUH8n
tAE/BEyaA+ycKBALt/+SFtWiee9PHVkYGJ7dyL0lZGKqmCGVzWgOyX+wKEwPhExJ7zNXm+dnOr4l
AwE0dpZ+LtmJ1ukGA+1UtMH5XqyRxKrfRJBWNv0wyGlykSh/3IP+NvziZNbDY1yXN6Hx2q/mQkyH
2QfpviTq7IkuyppdjKX4CXA1qQSuwqKCn34YLhChZo0HdJF/x1RIvCvQfI2GTAwahURbKFQWYm+A
ePAhPOYJKGsjXFasmjEe3DtsSFaNSIMPnPI+i2xxBe4zHsfXSnF13ziWN2QkD0ZQFOP66GJRjRdX
c1CT945PhJb59uiPM9UzR3vk0QGbX4GkfwVIBUGEDty28m7BdgR4sxC4GRKmhPbINhJgoyp8E1v5
q1wYehB1m02aJSaAwWOnvNZS6tQ8FnbY2iV28q1f1N6LJ582mLybOEAUrePygy7cV4Me1RwyS/zm
GK36UEctyQ4xy7dEMo1BpuXp+j8qpLjWcJBGVFpUGvgh0HbS4o3bdNNoEyiV74yvHsoLS4IFNSIZ
c5M1u3ZKt0O/9z16Koua2eKu3IRLHWMCV/ZI/GLxUCpzkIRrFCxe/tFeZp/NKu4sLHfCDxEouZq2
3+Q3H63st3kz8IEO0QjQPqAyXUZrZqzhr3KKffNUL3q7o+Ef39XfAUL0Ax36NBuN7DYKZobHSoOL
e7hP2dhOW04zzhd+SOIOU3NeMYJzebsjTsIxHn4ptw3kv/UFAhOTRf4isHYF15UhnfJAdm9L5L+O
1mM6s87YX73spxFIhHkb9Gf+XXf6zBFg3NW3yZD0xdDNZkxUWUPrP0NfnuoIZqI4jmEXw70+qBTl
kEGZ0d1wiWJqmoVePiAfJgnOqgfH+KA4vm+wLiOHYTYnEtTVmBfS+KFBtoSv51sGtiYgJIH4vp/N
/AcBSkF1lExvNChgrPgLB+/pyHKSIPvA1g5/oFR0EqbBxK4jqzYBpZl+BjQuGBWxFjcxildLXIfv
MvsY1b0r10y4uHtUwMn+keABOL2DFyrFvexycSYBSOZxnLkoIbfxbF13c92tOBAnR2AbBrQ/bvi4
VMbxjWo5I/RsYEaUB9Ro5od+zhT7eUm+Q5wdmB2uyCVxjTeQAB01Eq0XMFO2H1bhhvFpc4phxumO
afrdiR6egaL5VvU8Gbz4tUw2LOl+itdwhZ/+y3jjkJMJO+FA6gKTYuOdCBaOb044BJlsrt2x36g/
2Z6Az2Guf+WaVRIT7o0ERd5XDc2BP7uhgTbpBDHvs6XEY9Y/jB7x1k3lPEe8FcnmZUjlMzqMTk5Z
eUyTmZfpti5ZzRcHKGYq3+M5N1wB+TKqk3WGS9iFwNutwHZEqqTyorYpewRQbkxcneLg3tmy0niu
BSs6P7z6mBiWKLlJvTSeQURWgl3uinOeB7qA5BNk24Us3OSe2c2leDf2F/wX7jm1MxsFxQZvxWs/
E3AeHxkYJS0LAasLt16P6+d8ZgkB0BHPApVd4XRncFkStAsKpqO+m7GXbolVoCS8kMDi1VfSSwoh
yGu7O8sSqXPgtqsHoHECLNW50Ppfx/DyOsIbb5V33BvhpOJ9xEfJAwOcPHP1xoZT+iAckEmVrmED
7+F+1kNIid61Db6oC1j8bWxXNxJhYeuW03t9fCAvvds4SNyVKTatG3cMzBkYETGg6Q6QJeWGytAX
sSdj4wvIhcsY69YypjxLO2FOEM0pPXComxUzA8GJfeWbgRGy+AfM+zkDB2TjQXIU1W286LcauZh3
G3P5q3gd6X0pvOfl29OPF7KDVI5f+QDsbt7B/0lrhLMv2fKyekdC7Arz5vw48nEg4Euw1Xn1aP6A
YMB2PbMJyNwO66ePRTLzlHia0CEm5aGhtktP1YmlOZx4yNjwiKafHZWbwca9HVpLQhVpKzJ2P28i
EMZFA4yZ4hfdgZCvgZmsjYsH4+7i56ksqwRpBVGDGA3YBdeecicL6jGI6K8aZi4eadgzthe8wxIv
TxaxMdeLtUQEpj5viX7AHFv1XwOzDA8WWXb3kFozRcDXh/nDIPtGi4eWaybXKbij0ZedsJHWHCwV
ob/EmgMC/M3j4plDskmiM4+2lDe8747ZJ8nBzx8GwntenidmugmLGrl7z1ZnE6KwrH4qouVmHOmW
vorPhWoZB0OcPp3S/U2WgLZKixEgllUdqN+Ju8NnRN78ogy7ysvW0dfaFpqQLS6NA7NDomr071ns
oohg3m1jQRHhVhkv0VV8jF+JxBq04l/mHPNmUw0WpnRD7Pc9voLQWF1cCqLEfe7DW1daEHD3+hor
PmYjIrWtyqDTf7UOwaGUGygMjIZu1ho/H1eaintGli7cV+bENokcixnrFErPJw5ToR3tizNy1Ycn
zNkdRE+J/Spfmbn36gM0DGiyoeo5pUINrO7CHwj+zJu/jNRubGgR5/RHAL3NgSUc+crf6zw+O5jV
ur6KgULYvCU4+VF40w7DWxgH0lyGfmrLXzUlynfrcFIAxJ2FcN7Yps9s8ayPPltGfUSdN1jqNTyy
KZDaAhFtprpFOzUpG2PdB8wZCo2AA9Qhduk9dpLffyU7RBYLYdcSNw/r7qy8qQx5HsdUdYqz8Tli
dgr4s2xPDE9ek+ueW/nGwxpPvEazr/bip7pMtiaftbJrBpx/fJTh8nqvfHSojFprgAZw0SND5hkB
hC7sN/kmO9kxeuexC48iYLNtbBn5FKOTrT4+aKsTEIZg8BNqsB+9t5pzCShkR/wh3uPjqLLhHePz
6wg34ElVyw6eW88WVwc04Vb5afI75uo35YKaq9QP7ZCNE+4Cs9FjdncYKzO4hTflkux41LxoXy+n
ChlOfAsRwIJCcgawXDabjOgkweGWxu8FC2v58KpDsTfns13iYOTmq58KA8PeghaylIPZzjDd5va4
snSjxcN57tNN7zBdHIclRl/wXoDlKTv3jjR/+g/Snz0BSocewMMDZgGYPyhsHvhnYFd2bd7RwvNp
Gd9+T5BtyK1mSvlyoiU+KiPXmXYdL6izGqQHLXRXs1+8ElhfWqAScVjOuc/fYDFRiNbKb2cW9A6I
bjy+EG9AHRgi6ovXXiGvaEuJmZQncyFinGxNR0+54rksFuk5fzj6B95lcJckS/lhi+BBkYi7pqhy
5Wu1lh2Jiu1BRYQl7a5v3JhJzWg9YVghjgcWJWQr9BU62xIbaovUNh4R8VTt4X1iVqjSUWeg5R9U
74VCkAiWZK4k+0QQYpQgfpUrXgmyLCpbsbWrS38kZpTXeRCoWzPvJL4zcmYf7Sk7xUueT4bXeWsJ
k2J5kRxxrFgkp3YOiwp9AlN+usaDvIpGp59TqWMtikLI4sSkQUTafWWETcLjcy29gev+DFRVq/Dy
XE0UsdAh0ek+zs1t+UGsZYXzMexDOCHMbQqb1M50JXDcQ59zC3N7hxELH+5S3XBPy3oHkyn27eFW
Mt0FnVqEFxgdwkrbgwogTLq/c9KdkmRh7CGW7aG57pu38oqShzo69YoPdmw0XTEBWTw+ypYThJNG
W8AaUktoaADhJNtaUrkOMUjYU2XrO9ImcSvAY6Ot9uOpPs52/bLy02T+UG2dyvZS+WwwW3zn8T08
EbuubUQIJJzMwB+vL+Hhozxb3Jcx4dqQ1zw4j8AsVL04BiqGP/qmw05wQ90xXJh1V5f4Yp5pSon7
wVbUPBO+aFB+uQi0Fje8858R9lXEyiLBt57YoIHeMxD/xRLcvMUnGgbsf2ehn9I0ueWu2sTUHLQ1
pU04Xi5TKbvZd/NBp/rofNzy3u9HciXZEsVq3mQOdkNEclJP3vvls9jEYqB9aV+JjPuvFXERV3g+
zJKAMfrjRk/V3tSRcYirMbgSt/hKhpmd7PpvsQnyYxzg/8PCbG3UdTtOOjIas/CthMOi8HCp9FN9
II6rpidX9/BI9z2G3pFXMmqlMP0pmf9dqSFQF1JmYN0J2gS2cg6/hsSV78AcNsuHpzE13CwP+sLF
H2cg16a6Jngh0+qpTgmcRnxaF/CUVTnoMnNXwCtmTXjqQYha58vGt9N3XouUKAI8R7aWztW0hf6W
SW7h95+P57xG7Rtoyxn58cPUUCsE4KBQlGgWp4oGb/KMwzqaDuDwOAbNz+DLS3K58m6aLcxO9TWB
ohoGEVaNd2ydnUh1ciXI0/UDZkaIjwvsHS+HxKfTtNnS17iIVgVYxmsqYeluwC1D9C1uxFlVQpSJ
Ac1RNzdbfW4wNkXjpUBDXXFOM5b2QjacMOjHQ4gPFepWSBDaQm49KhLecJbepDuUUfz4BArRbk7o
qcShwjCC2lqeLv//Yu/MmhvXsuz8Vxx+9iljOhg63P1AAuAoah5fEFLqJuZ5xq/3B2ZX5e3rclT4
3Q/JEEVKSZHAwdl7r/Utwg3S22o85NA+p/uufIjTWy2/yau9XiJk3yIyXMSLGA/jcFcQ5sa0ixlk
yWDiOA03evY1m0fDRiz2Mtu0a4o92xL2ZeyF2CQYfLw0Q9iys+3WPDv2WSv5OBZYNNPZETvMlOm8
1eZ9MLgEliC7y96MBwDd6abv0MZuOwbW5V6IDRujAkRr+Rkah3Y6SzBM6QsLc2wehmfza7i7Dvb7
ddr/e85/vavqrOpmropfWoDr86A0rt2RBj0cPzCZYJa3OcnEO6lFh+v3ZiCQvtVZd0OQOwfbVry8
pzGWtJwJlaApZy5Bh8N9pRWtX1lkiGKKV+Whbs62MKgVr9+6PqgtBYLNjtb29XvqUvCws/7E9b7T
GL5d186uM5DYw4bFeD3F3+q4au2v32vWB+oUqf31Zm4hBly/+v3A9Xm/fsQ2+pU/EQ+dO+Cj3Vyf
lENdYMVbf9H1qV1IWnqcaOmRMObmFmzIVFGNGzNCFdgnOi8W9gp83rEFPxd2uxkNkJbA8Z1Gc3YB
Y8TPaT/fNOF8PwVt54Y2n1qZ6/IWMiYBU9Gno+fw88WnBlXFB2UD65/xRpzOh1gkXsP52hPxUEz6
LipJra6yt0CQIm0l2eRn6OnScJh2S9eGfp6UFHl0EJyCUWOGLHYmktm1hEpJY1uUyT060UxPLiJO
3/KhHA9DzP4UxwmXPpPrptnHDK7aftrnJpPtePwslVIjhB1ZFCG5s00KVmEckoL3SCqD36q25Bik
NTre5Z2mnsBOMd3AdWorzOJt3a8s5pPE+NrN/IErpN1kCxuOfjChdyJJw7Dr5mSgkA6PvlOitmiH
GnxPj6yxHbkQpi3NZnDwJHtHb0OiHUvUqauRJGA80DtVtVck+Ps46UG0UEdIAo6RfNcIL52axOsY
kddiJIjphuEmNLU/WvgPTPhQ+MOEWRbm5VU0Klttsb6TXH4WDv2MLJbBtgTMLC2UCZON9oUw2EOC
msKwGO0NugqJRXgseEKp7I0pxoKK9TaPENshCJxJe58K4sZaZm/xQ0X90KIWawbKgGQGHmXALpT1
+uORk53i6CVuhuIhKElFTyLtXlW4cEhdzlCtyoLoT0AeSpvlx1Z+TTM0Xvh8gjVwLtfAWql77YTE
XY2zBbR2/wYjrzpU+U8lQfkQNAjWrYmg3yWVR4dZwIDpIVbpOUCrSi7EmHl9t641WfEZk5SyVS/k
hiBSKG1EC0tHRZ5aH5FldTstML+caLmZYSBj+FdRHivSn8l/B7EFjdGgt6lF5nTJJQHcWRnsJeng
bsapdrD03iuHadp384KaGwyayJkp6mb5UnMkeuqo0ocE0K1piCPXSN/Ezn42YwRK055vl4WeiB0D
RgHWMnExjhR0GgZDnoy9q/XBElj9NPLwOzEbWmsZ17ZUpUWlcch29NC0WgznxZ6P+HI5SxJ2A0bS
vguba0FFB63uGBA1hik8rTdZDLTsU9Y5ra4mebNgLW0gL1EyVo9KSkkwiIK+8sBUVaFvGCZc2hId
Lo5BLpxepdJtWMqSKpe3UA6ENt4FHEjwC2hGaHDp64rYTRXItV/8HEXan9WUldvQdNfpa3bkcR7v
TIdRd8+WJgnCaRcsJTxeRLelZqAzVEg+7UC5LNtAckEth6z0Z2meTN6AoaZ7mPccZgOQUAjkkbG3
NST+S5MQlMJGJW/Z9RVVej+Gn3FLPK+B7ktBZMASG+4NaW9ngzFEnI7feQaTLI3Dt6hkpFwCfSJm
Ot3NOhkzcZMuO5hwhd/aMJcmlKrhUND8bxYjpgBOX5tleTHSu6liNNUxQ5zSGfFzzxEcreESgiZW
yeAzdoRL2rtybxl5d1sCwozT6YdiKe/TxGddAtjyxJx6yLK/2pLa/hhEGh/trN/aBi1HYbwUpsq1
+ioBmhm4gNrbjnmBBlc2D1MujHfINCC8mFVa9ILDaPAzQxxHNhEakGpiNe3umA7xR9bbiYeJ7qS3
kYUqEqMsvGAar0DaYL3rG+B490SrbOw+yU6lzpg4qdk5dKquuLByGr8Q860G2kEzrdBN7YCyB1RA
1mcF4nd6htZUQiea4sXvlwb7jRXdFiqRp4rWvzVa/1w2nCf9UnrdpFDGw/qi0GqjS15RgEqG9osk
PVRJabZTzVmAdfi9rG+aCB5EEDKnqEV6RItYd/IUSfYXCdx5yzkHLJGl/aaktCnJQmSAj0NBTeZu
307Qlczs2cGHvknN/qOzo+CgWGyHR/MrM/M/5s50IAONwxYg4c8y9yI80y6JSGwdtTxysb+pt32J
1JzQjNS1DeqlfqSlpYUm6P/+Pq5anN6R82KUZM83GX0KTjOUci0EX8Ne3JCjHKUfNET8PUycxwIc
ZGb7Q4jesFDaYsvV6EXpH+axfWnLh/UlHgMr4qCKTAFdL9ioiS45TrKX2NEjPyqkijmfGU0DJ3B1
wlNeghVx7Y5TMSvnzndg3bkFg4/BFD0SaAXu9yy2SxQG/jDI2zRgN2pJo/SchiAbNao8s83u8zyf
9wVjHlC+OzKpFleJFoQNy5gxrpjhtefQdkxrlj4ZqRhE+CUTFU6frH792yLkkLeSljCstU3dshE3
Yj5TR+lybAloV0SlbsyG5nK1DDYEA3pfWqAwhOjka6bQNMjt89KJxTNq1BMlQUYol5Z9VQ3JEdf1
MZBh5pUFW0gnx9qXhHT5Kxn0m4EgEz+gCktFHDNBo4RBeDIiWQhtuoYgClPfau51tRJeJMFS6hOF
PWQGslNMar+BK+zGYvAUWTCJJy1jhinQYqMcqecB0qPZVruwQMJnmfIygx1A1+rMA7PYnvl+TI4R
2DM+mwajDH7/1g0tmexjBu3qlPlxgEC+ibRXFagzgN859zoaamUyxxSJ4tmBzEEMdM6Qk9D4ujPy
R61IXkQdkgXPghz27UgfnmJEKTS3DzG9FG2Cb4mLSd5Yr20qtZfcuMx6I7mQV3vR08CclRTHVld+
845TstvOK3j78W3u7R9Blj9OWkfWbT+0pzE86BPzAM0kLkVqIUpzh6J+yOlCNY59dor8UwYBMSwK
U/wyuZsi2zrqS/88cwRysLKtYXdXje1uZSG1M5PGJFCsLaB0eufs2ZqS+VNuGm85CV2OQMSWWAGF
b0wPi3g90iJq9VtP5UvZ1CS6V1AfxxlMBaLPgfrFlWuiRKUauyJFuhC1Dwv5EbFZu2qMqEFT651d
h7QKQzw/emh+6O1YU31BD4snmliiuFRA8MxmwTDG8KAiM9YRqrjtef0wGsPmUs7NJRDR+zzZ0d4c
6ca4c5Ib90YHlXemm5RrMMRqa/CGBv2P0jLZXvNbQGokMLTgFrbjXZ2V8a4AcxLFdK/UCBU/oefY
kOIes+JaAokm8yL2Au3AZTp2LuGozgerp/sC04MMjsHxlYohfRYlbmHcmAJMjRkyXpUmRkZF/SnB
c9pKx9PCO2TQ84n9HW9Y9RysUVH12Zng6y4aqJ1O3VQ5lrSFzclueSF8yvBxgC97UsGqmGEORNat
pi6SRDLJMKWGhGyhFbI0ok8kXfqpBSxDkHsV5hhuZ6ykLRwzmzRzKI7E+C0WuqvxZnK4SozMftra
VIE7ooYc+xdd15MD3J87hAiT1mC4RFBfq3zUcUcwnyKA2OD23QxWbR1mqz4ZkxE+VEnqhhpZ0YRc
0cAyTN+ouw+LjKRzTujd7FCuOLICg/RRyButitdINHT5FtSFAo7qNrZeI1VC25hy0sXsjrcpQU2Y
BykbyPRpDu2vWA5yr8+647dF96B2Q3jODZayYk7fZQqWsOMNlfRJHUm0nazemxqJMazAt1yLmWso
5SUOaokIeDqOnLlubjZE83S8C7EkQldkWJr0RyVX3CoebsOK3p66q0Nb8W3YFU7HzqkulvMoo29r
zANcjl9BSmcnSGfpsRnzi66aL7qlXvJIgBzqUCn4BkTmh7qiqdZT9bL4O/W94jBR6eKy3VWrsjep
+4Nj1WJL3nDdY9iUy0ATI2Tv2eIQqeX8Ykw5ZkU77jAft6rnyPpUK7lHuM47ccn5ZszEjqQ7jdzI
FKUQ4F6cv+KuwVrwpDA0G2Pi06ekJZpqRDc5ktMjEeanJ3PQKKG14WQCMqMvBezPKnK+mtHOKaHe
uFaMPk3qZOTESDWa2GCB+UH6crIVXcFfet/VeKBHLGWROoeeSbDRZhxiZIpzmPhBQKlH1sljEJkw
X3pmtXwaa9Bp6g0ZaGo1Z2JEFU0/307dmLLjoEOdV62aflfrpwoReugmYHOXtCUHtudE9AE5XDwu
WnAGiKCYWuehrc5NBle2XztuaAU5edA4VbnrEJOkAxqOgoax8hx19/QUngXw7grG0F4P+ACF2tAD
mfqPtC9S8qJtj908HGRg+sHMtFaROSpI2o0zYmlp3ptUQ0dV3o8KA7FkfknCfu+kwMQs6K9+Hgre
ME52zfaS8VWqwthGgYqs1ln9su0L5u7ppMHG3twaReGcZLns65UvZcYy2unmdD8MKpU3/NhNoJP1
NNT2RTfpvYYihLO/bpZVDk72pQhy2huO89y1Q4f5rvNlNz3Qxi45qWK4S0Lthj982dgtBRvJsHjY
h/piKclHqgNTbSXvUJ+z+JUFKkErfdAm1OOD3iEtmXl/lfVzD9CT6mpw0gIne1XMgDaj6E5Jt/oU
84EJ5JwVm7wWu6yTzPoU5i6TQ2+aj9LoGGzItMluprXP11bi0kRf/SSPzdylJ0h0HB22wVinCXH5
IGkloAr4ls7QesFtC90YdOhDmSFjIIobDBGaiobmQN1R9DjM1SeDVF0Lb38x8u5WNGf8kFQyTi8G
3qKkuDBrXFvzPDV7rgIYoBsdnS56RLM2x5uotPzKkePaysDjrSGKizVoq+ZEclKwaMWhb9DX9cZS
UG0b21FHTU78qb3r0bg0CB9laZiYqpqfM0uvdKL5nPfZwmHRmIgYUR+BvQ1cIwjGS5tG+2FYbhZy
/KB/ovubluoEbqh14YChHQxijzTW+7RBfC0W7aSv4x1psDAZeftiZsCbFcU1x9clDJUjrKCXwdAR
cw2ttWaymhs+z2hvCAhq08TIvYAIrBc9RinYRvk8c1yTDKZLfA3zCyBjrKjKMm2TCmVVy+Ug5Kgn
kUbxpyIKXKrgV6QZldJoP5b6MdJi1VtXfYsPFIMpONWLFsd4g/X4vkTYUWkoDKu53rfwMGtVBI9K
g0NkYS7MH5ap2Wtm6v6wHPQWb4XQ4xPbwns6Jgtii3FHqvFPFsrvaKlrUs2p7goYXZwBuQt/R2wa
aGhGohEXWtilB+GGgtZ2nooZ8HpicqBaDAtHavhbjcUGc5b1Y4ljNCEI3/tWodoxx3ccVFBVwf2d
Z8kfG6GorkEL+qJOmHOQy3c/m192+IDFoaInBea/dzxr1D6UjmHKuE6P5jdrpHIhp+VDUyjrKr8N
jLegxFuKBeuodOg8wNV/doCF8GDSpSkTl3QJtlXAgry2rt845WgwBSp+EcV4b/Qe1JWO8FQxCw2Z
u/Klm+Pj0jDT6MxL2pRIAYhR46xHQDam35EVF3cLUn2tZFRWrnWspIRT2cNV45o9g1R7pAUyZeo5
WGL7UTYMREaGVzPNr1CP1QswWreU2KjaAalmWk3F46IrX3alRl/UNt+SqLBcNZ9gVdLV1Ntvrm/v
uUnvRZKvjFqurHvgxfVRTuHkh3X8DmweXdahH7mgxgZm3ranrcbSQL5Yv5kLfPud5sZ6Xu9kyCbG
gtXQ6KPPpYvRhFEerXFFMavDV6Al1VZDKV4G7E5mYlFwXQ97uPUwk+EvsmNQP7PAeS6WBP9Kdl2s
GD4RpRtP2btNhM9uMfP2XE+GzbxLACQnTAdBTv05jMZuLTO2ZSMXbybA7uQQQNIn7FvKpSn8QQ1u
WOgSYrocklCrguaGrT4RU0FtmE8CqSemONm/cfGK7+EUz1tpO4+2FTqQngNU/3X7bBeFa0JRdKey
xpZa6o8GVNZNoRqNm4XVzhIKUVsW4zTsT4Gd5Vzn6PFMrH3FpDRQR1awZLOGcxXm3kJ5oGdWvwsE
m1AbJ6cO/2/LRgU/ArskJS7xyVPqDRErit0ZB2GQtyDCapsWibPX2Vscw9L4EefCuY2T6m5RMHWO
mj75JCRUrMA4XvKCjTxJj2Yi/aBW/GHumFk6RXfRv0aEJzkL/5aKsEbbm7q51TJ1CF71ovDsRUek
PzDPiJLPpiqtO5t2NFXDvDEHoMqI73KsfnheQNjLSvwsjH43mjaIzEXcWn3zHdJ488oGrcRY6cvO
QYmxVDTrYWFn3tq1L5W89ENLB2UbhYQ6BfPFniZ4dhYzUhnMbORqNgeWQFEcCDQIs8aKodK/AsUG
vJnEtK3V9+9hKF6S0pJuZlIlR1Xxps1LvtdkegqCVtnOI/ZDvV9Fll3n5jM+fkG4i1eqNJv19q4R
NiiGMKfPEUbSbz960Z+admaatIyYOkyyT5qWhFxW0tYdVLw8SrG0rowLZvsL7YiJK9w2UZ1sn2gK
sZYa76qYlB9mLx/0NpfvjkBjZSfVR2JOn0onLlpjnrnW3o18si+kvB8nhYSUqGhRrLScg3DM/aR4
m6iK90EDR0agZijO6YiRP0H6no8s/h22LC4k04Z6hOuzWf/IwoINqWojLy5X8s4//zKam/uxWw1V
cs1PIcAsub0+Pawte2ZQvRYRwzi7FP4F7tD1SevN77t5bcJEuN7/9eX1x//p479/fBkaXtfv+5bN
hHHcqWL8yX8Z4ZGAsBuvN9evrjdiJdw2K+P3993rV9fvXR/9/eS/fO8vd6/PC6DNVMMPtQm8eQUm
O/mUH4O04q+Z1z/x15fX717vE8rGQyKH9qE55SP1SXm83nB04bj9fZ/co7/fN1afLT6a+M3KF7lP
F7EFnttqW4NW5jFLOxjytugOK+Qzq2abTAxQwbbN9DQfanmMlIh8zyiwXfJbkKysdztwjr8eSNen
WKbB5EHo+98/cH3a9a6gKbQzx+h0/VYsDeM4aTZOtl5JDfzLcHuuz7s+cr0p84b/nKLzIYl1jNtm
gaErWf/f68OdRqB7qf2YDU0iGHYG3K0mWoEYitiJjQOUrZVWZNUM84OMa3FdMf01ku6xSxjQDM3c
bE3SzY7XG23qEEREZbOgb1xQiECdscrue4WAYj6VdD8TktJSLuBGw8QsAsmMMpWMDWBj+3gFXicr
KKq4HuDr3ev38nxEut1bTbNv4D+X6oC94frIEBbq4gVV8Uc20pX//XNZG3FBnXvzGABH26XX33D9
3VUoVvKIGE78OWBs//H//fpfrr/213OuD00dkxR1LHCF/uNFpf94ZddnXx/40+/+vz78+zdUdtLu
SOYmuvLvf+Sf/s8ytvdx2pyI9Rq2MLNY/uwckIJ0wMqGzuO45mJopLv71tydU1rP4KSgZwzArN1c
kNdRkByj1nurDpgKlNHBSok5MqOkOYt+ZKqUMsfvwv0QDV7SZVBv0a3UJSgvECtu4IjPoVF+mkaU
HwciawlHYKvfsHOh4pRU2ZAKhGnSE2NmqQVUnk6hTxBgYBANTrsLmH0Ik1bACt/zU+eJDVh5SUeW
NKdWkM4qihd2aeBW4VBjVmJYPxQNwk+bWsSYgBq0MDyK/A+CMYXXQNJO2Qu4fUqYOC06F7s86iKz
fOpMBgh1BBlERUkx0CVz2XQz7+7wK8aZER7qSX3UiANie9tup0xBiBAn+4xLMMBPlRiTAgaPSl2m
BDFyKhs/V9nfZQRkb2tSHC6TymCpZ4Kp6ozp+lUNnoXOcSin2Q1STFvkYFg0AKqFUwsojoVWGe7H
jFDSrkRzVzJbDJLbKFgy0mMdJDRq9y3DlKTypLZczVFPZTT2yE8DxOhtcAxtDCCK5bymyCo75iBu
GMY4iHoUPUVL8570pj7N/KZovxTLT7OsY9Aomein6V1LyDGagAoNdYRfN0ANqjFcOxnyw5L6p5b2
mGdbmmnGrO6liXY8KhEGlLcD0HvXyupXXAaEXdhwTpouDDe1TZ+UrHpCrdR2AcjB+iCMcjrUFrVD
yAw27eLmZI3iwpygGbqnWmFfrFKZdgUMk7mNtwyDL2OqngnlkujH+sTr7PJGdHrtjzK4FZrxVdRr
35aXIziEaY5ognxzYrizAmNMGhQ/rSwmFnzEOB7W4iYq6KFxOYMpFAvek0y7hFBGdGUgDLSlHVAj
gZmrUNsWqfqmdPofZir2RYi5gh+9oR3ACRMtd7kwHwezme7oPWohm7VUogAzpQV9Fx5NTTPkKAxl
xjWVpgfVpgoqHHGygsfUGOR9l2k/pYaLP86eyXREQWYW6HYJzSJ80nW65TXai1ClTFi0ZG+kq67X
7H4wDFwLv1F4dk2t14HxzPQ+8ypyw7YwlxeGK+xZiQ5qYySwbWEpLmMszStT60c4NNFLSXsrCBxC
mMbYr0fAbQF9XT/Ig6OSxgeamc9abQTEVDgb4eiCVmcpn9WyO2e5gwbOZhE18hFbnSH3gx7Z+64K
btoobo6GUbCOlPmRlsCNgglraof3Oms+lIpXkFeIYPPgvirVuzaaKP14vwfhASVONno/f6spKTFN
jE9Aa2nhiUhFTYMOK42RgScyeItiRNVLocDUiXI2nXiAuyi4KReTXi/nB/QI8YNyDUWFciC9iRq3
Pxko7EaMPW0DUonl3NdHaHyVyEM0tXn9lZu0DVoIia5uAt8z0LeptPYQv6Stby3G+Jh3DSrDBKEM
7y0C5i4SpJ6Be9dURLdzceqsOLyzyDOmpg54Fwj4nnT1w04cBTVMgf5SS59nI+53bUoZrkaWvAxR
8KOjhdarEiSGhrxrImFjU/fJHUmB4AMXHfds0HN2T8OALGYmt47OlAwRTQ1j4Mtl0rzK6sanvhwZ
W45PdUtkBrkrf2hEQW9rmgV+J9H8TuTpsofnlzIlRuPSr07E0XG2DZ7prM07eCeJ5onhlpeouVob
dChGaX0YU1vvyJXkgGlQwk5zSWD72IHOQ02KkGO3CCG9McFUAQ0oT1Eam4RIHDQdsJAU0S1k0RGN
1kpCYHrnB4ndHbpQua0XdGEMq577JcPUNNyPbbuQQETvY65U7IVKaBxHu/+RQEql0VZ8TwlIwrGJ
CnZpygsJZS3veoMHSULKrLv5pEgbY1tv+QMhmOiRdBo8urViQIkXUurpceo09OBGTLdYuItWLacO
cU0mw/xmFZlx5FrlEJ/TCkpwk+dn+qS3QrkK0GPDKxOTYPDaanZ9h/6fEN70ODd80M7SXowwBk5T
DQFthIn4RDQg2TTdpvTtjyMZfU1uY+OaEh3TcOkclCl9HxG8WtP0npkM0xUzuelJOkRUitXC1LAw
KY2+DSVS+HmYz32TZMeanMac/F6VNbVwPquipZkPmjk0m5fUVmI0M9WjyVCrWGIooiZX5lxY3+Z6
qppkt0BGODcjJxA9O3Z7y/QVKPVlVOYKaA5/fYLjXVWwZNs5FuQ6elKdVqpIdZ36gC4nrxEikK/A
r8uPowncjjEzNqj1e9cHFhs2Xm0ZT2XbhScnkm9xBtkwaYih6leCzbjeEMeJmSIsniMRRccob5zj
bExvkQBU0Rb6fFTZ7SEv4aYhS9qTOXKCBB3UKa0LlQT4xdXW7mHQartprQEUi7qgpo6021LdKSvk
83qj/eOr691fL3H9gZb8lWPhXb8xdBrbOdLvcnoo6pNIMyA/1qi4Nt5ydJGv+dSRGEQ8ANvHhYbT
nHZHm4BFur8TkIDSLHRXdQQAksbZFTAR8+ZdD9H+qw46z+uW/npDXOICAYeb691I2HTQKdhc0Ork
NgUfodET3Hx9UXrbjovXze19tB7hqcH1oEvSZWNytlBcUkTUGugSYlz/HDHz+3uD7XDdNDEYNUTF
b/8USBLqPerLVF7Cvqeg+x0oc/2qXfeofSyJWWLivDVqhp17dSWzXhGpIVmAKavv7hrvMfyzHJml
phvjZPreFEOKrn6NkLmSWfPmYehs9WBaEIvs9WbJEPKKbs1mUMaVVAUs9thXuM6aUt5EVskCYWra
cV7jVa9fNYrQjmSVlDQzaMWGKyO21vV1LyYpObgXr2DY61cmpa5rkvvD1OBcyVo9AtBWj+jYh8gM
DrKGZqKliH5Dkho02pUkOEf6wzXfpVDtmvAgGyhb+76M7POo9XLS4oASaXapuEEosOxYrX6sNFU/
tnrSuD3X0E0H9N61NJbKFZ0M69KxCmgBEG+yAJoCMdtmxbRubg1tqw/UMswx76ogiHcq+bG0uCl5
vS4WP6/BPdebfq0w1DFATL/oNIb+jsm1iOF2m4yGSNPYxakYVOxLggsaVK/KQYibxCicuaG/eiBt
SN1NzEePy3pzff+vd3VaimR5hXve7hCA3voZsHP7zxtngqFioxXYLo5AgZtREGkRqZj0b8sexQuR
FFtnBQn/Piivd+cET3k5E3HUt/ajro/vVYWnblhWrWSyJK0fKdPXmmrJum8dxqk6/Y/cGNpoTdm4
aMAIF+dAcwf4JtEUBj1r4JPprky91LNwhykfy3dEAZHQJvSQV8Nz9Jyn+ks8ESwMFg2RKkrtdS8I
czlhQ0xy89Y6R8/EPtyo39MtE4vgOXrK0XrsrBnC6Tb/CURxPSmnHW1PJogVviRGAcRaGB5DEOjW
CeBIpuFvxQocA0His6gvj/CkmxHQq0+2IVTHaNgrD8tt96Pk7oxscGMghgBxxAzwXeP0VV2EOd0b
/5XJLA75V7NRHjCjMSTMcYMjvDHP8ZdKFYM9lbBujkDaT/tSnPBOdYnHzrmZdjhCNMOP5A/EMOBt
K0CjT+r7PQArL77rGcdtsBkjtHgSdEqFj+08WUFT9nn+Ed5pZ9RpgAs8/LEQCTJGr9/k1M7EJT6a
3/KiPYoP/Rg80o9nr9dix9Jh726C6MyegWVFe09e59vge8Ib/jrCwO524VmNDwYG/n47smibFJK+
UbuCKRZy8jPw2aWi6N6UbxwHOOAXphNMjc7ZKfnCcVkRdeOphh82OApwxKK3wNgL4KEXmzpmhLVF
HgcoarxjJ8a6gSTeuT+jtthNXyERiA9/OJ3fESYbn8mLw4vOxXBv1HvHehTZ7k+49rtfrPP/VvT5
XRkXXfvv/12z4bmzL5zDsrgGMyi2IhW2E9IiZQAcu/xLKkJVT2OS6SpGTeVYCSQrXvpTnMp9Sl5K
+ADlNEO34CuEy1junO9oK1pn+2b5wRHCvhaNXrayXWbTVX0ygHI+CqKkOL7CXWQfguIOZudYwVB1
dbETjsaMnX3DTkPy9wbRBGXgy/ITup+f+/k7FI4bPKD76mW4Tx7yp+qlo+Ow1dzmj+QIsfYt+zQw
uOyGS3bk2o8OU+GAxVi/13czE4mddc9ihtZgj2wGOzXyaXz7OsameaeNW8Pl7NiCeUNZuhi4o7oX
6wYM80Q3+2wOpGf4fzTDt/mUn8HxRj8xJmBosH7igJLL1jxRpbkA096TL8SQyjd9a+Sv4yODhaea
Dx2rDaxiHuGshtcgkPUjJTtgmA3O8p5DtmP8+IDYrH5FYmFfSv+CUQKvLr3hjPfviCTq3YrZZO+z
L7T6vrjXX6Bg+o4X/rF8mRi79V38RFBPc9HebN2Lz/1B2Uc744Iv1Phoqy32KQ/rfXcPBhDBc/5a
QhbB9YKyyUPujDmS89TCDfCVeNv4UEhwrRvOsPl2RQA8EXP9B2Cy2PLYHbjdNnb3wCyBfTLBjjAQ
nvrVeHHCpwBO3VMfGFaqETudMy1y6OIrvYHDFhnfZXbZZbii3kNkIKdpE/r6nfqd54d6P31SgvNS
mVDt5LF+n0/OO3Xljp2bz958L3AMuSto4fIuP1ASohD1jsnO9v7Fkf+XRJJfB76pKaphWqbjaH8J
1gBk36Lo0saLZg8XPEuRu64xHF7PlvNGviJYyRha1we2GZRNGI2ecSS1K/F71Sr/ixfzl2yS64tR
SaG1bMUg++CvZ6FMuslsnGG8xBq9Qv51yiEqvJm3CEQbDhuuHy4+uwQ6BnOw26q7DRngYrN8xj8S
315fzv/Pu/hXeRe6ub7z//M//teP6d9AMP4feRf7z/Ezjv9L4MWvH/l74IU0/kZnTpUapZxFFMrf
0y5M5W+aYRKDodoG/WKdz/8/8y40jRwMlX2UZNZvmJr9O+9Ctf/mKI5EbqErlsoj6v9L3oWq/9co
GYOUizVuUZqaqZDkYNhrVMufolgU08mWRIbao1Il7ODmrN8LxJuwmNWbNE7Fa0YM8KYai5Pa9caz
vaA+0JxmPqZ5BRFAXV5oUqvgmIvRM2JFdZWFVLsOunuX1uKkKOu1OlSbHZ3PANoYoPOq6w5jr8OP
rGX4MNqiOOtpS8QnYLQu3lvskY5zSp9BCbLRFai5OkdUnqVRtfdqKLDpoLQJx3Y/q5P5YTsAJ+gF
W9vMwQlg25i64o7WyFyM1l4vAvQlAy6HZQKBoZgMicsIN3Zq9/d1SKNgYRbu9yMwjq5lT9z1obe0
JtBmZLdO+1iX094wg8pjnC6BMEpvAue3JDoKttCi5YZIYNLLk0pMrM+B0WyVGFhIwMTHDawBnYwx
GrftMP5ooTyIuTIA5FQ97NSRsaEwvzo5v9rkk17G0LrXjKa6HbpVvT1TBtRpfj9LCl27tZCHJ8xw
kTDKh7FK8EFY3WtrB6gM0AWaqQMRQqfrrBhZ5f1v9s5rOXIk27JfhDYH4AAcrwytg1q8wDKZTGgN
h/r6u4LV011VdqfmB+YljMEUzEQA7sfP2XvtWGOIzE0CYdN2a/l6WgmzBWydxEhRBn12ZHjKx4CU
Xg/1YubKfVmOv8tySC+DNt6MWFzb0pofcmfEipO24WMRN+vOc8dFVMvq1DchZrYqu3lVxG8k8AMu
C/FJQo97bryMlXJEkBqKWzrEPD/Vo8cm20XFhnlqfc1DPIl/eub+l6LF/Wtuy/eN7LrK4+EQwlem
uq2mf7qR81nKxAha97Gok0UqAr1Fm+2sojGjEnN6jkTkX6/4uVGeJR/ilpFbwYxRmUz2TmS1wHa/
aa4mx6qh3Az0cu+9YnSW7dyDWeYk7IdPJpFcd/OkQixTPWQO0W/mKJlW2ajXllnEm0Gb5wy3wa4i
bNU3CAMZpxGsZA2rpkHHYtbo420DjUjvU30mBPsabXsuiQCOJgpWN2PUTWfjEz3BD6+f29eWKYw/
ey8EeTgPUWVCOB0+rJz4vB5JwsoPb7ocu7wk5vRAcxdegS4nSvDBemoyDBSFLRAHdaQK//MFt8St
CvxvlcgVl7QeWISwnQkpifP66xWvlKtCMngBNNY3MuPUefsumlZDH9knhsoLP3Be6SqHl+w4plV/
SJDwjVX/0QnDoOWJz6uebM4Auvkk2JAaMuuLrY2E+zjRpQNsd4rNOFknCo5ndnsJ6zBemCHa5rYa
zH0yDs6iCXDJo3e4mkm506Snowf/GRYy3WdVjyKZEIAki691lN6UBR75Cip/aQBwDeEYP1u0ag9c
peJoWDaEhdDbZw0ijLAer44KXkIJeKFhbLB3K3NAf4BC34tnpoBe9T6I9phlVbHJaW1tpDq21dwt
GbKDbvfBt/Wqeo9Fq67uIPcEHqE+n+1fhauPQ2OZW4/FDZ9HvMl7E0hOkZQvUzgcJaILJ2eW3kmD
AhlxmFZjtY6SClYpk8mFJKX7ME0ISweBxDACC5TlkdwnFt1k4Z4Rl8UcIRx/aSNgiyxclTFymr4E
Vk4HD8qs/+Y5+rOc6QVGdnCs5DOTqvjRkWB7OmQDWZvgvLdTVGQRRgBDLWaztyC0J/5K6FBsc0Je
EllgJiQxGfNAs0wyKJoRavk0mZ1D5ZrPpARiUSYgWrTpuJxGBJBZGw9rPyLPJY5RyvmRd+P10tlE
1LDASqCWVVWjHUzlWYdLr5mGg3HzN3U9j/TcV9OhxjBgV/RAiDQFYhzqHdlhi4BpMQgnMdKdM9S+
sDlchWaFMtSRzqNSelv1etpPU3jCdpBveNB/MRuzcCFxLtUWwPFApZ8F89ZtnjXWPib+uevEiftq
obCpWRZZMUQ4EZstqoNmMaG7WgB2gcM7kWiEpDBc14gSLyMm7yiX10CjAi4CZzPGCHM0oq4NhqPq
9P3igQGqag0Bmv/ZXVik1bbIYdr4TkcQajAt50F92Ba9V6FxDJiVu+UhSLca05M/OS2spAIj6mCN
W6bM/qJPwnRvo4oerNDeyBns5DR7bE9piMiL3dFS1bVz20/dRMP2n5cB0/7rwstBEemQawpyu2zf
tuj9/HUZsEieC8LeY4KecXYdIiLNraL2YRElRH84tyg82dyntdpP40BLx4PMiZU+Mrx4x8OCHiv1
pwOGHYfJB49XXvQvIdrKhcn2vuvD8dccCucxRqIA7Vfr8dg6IIWceq8KA9R/UzlMXqpub+DHzyO7
I3i4eht9CekBsd5ucLiTjXCKF0M3WUc/pCHvepvoIjrPW1lhs+AjN49lDG25JDUWRS/WQ2kXX25g
60MUQp2JLCxJZRX0h9myXPCeDLzD4lhHY70uG3QoMgr4+8c4WTk0M4uAlMDg55jb4TYXMkdTA5C0
HLOt7cOFJWX1VPes/YPRw7q/+RDJGMVM2RkWYbuSeqgCY98xdL2ZUgjTdsn06/ArLPXYQam3U+ZJ
heEc6km89Hn00VfxT9dAM2v1BBQKNzzkdPWqnrheTU4osUtMKTpoa4Vfq5UnHbgIaHj2DUOJpErQ
TPEAH1zfws/WgxyNA47SsdnJ01DYcDunHOexP1GXOWl4iEM+3o7ksqU7ZgkLANJb0J0oKoctusv0
xMGF83mZFYsyHNKjCtNfpWe6m5qYQcOP1tJDTSFso32wEqGPWe0+YSpBNZcfzUJtyrrKj5p47ev3
C7E2+vc/37Xu7ab87951u2ltimdPKNdFwqE876837VCbrYGWKnhog9Ff+n3oHwK38g9zZ7VbIa2X
qskxfM/jQ+98JrM/naSzNg2rXNjxXP8Qgb0xiixFwJpRBVsjmhcLWGqUWuMxH1IoNfODMbXJfuxw
T6WNujecbHpXRYs83BfRQ5Vjjo8h0W8kkK24bvOVoywkOk4DV0E1/ZJR43iqS9Yy22tI5UUMeLRC
FOG5OwQb/hk/8cmYh85J59XI9Llr7RPm+SLwSAQNcLy4habr0Enx4KBNoYjmQ3Mb8eIjhp292dwO
9kwyjwzdo0NXlifnmiAKWpZB5m08h0FJDHvlny+8/Fv04+3C47M0+bQtYXuW87fVopjTtjERvT1k
7gwnMTHHM27NcP0m9RxcixF3i5BRuCwVKFJgi74RHZBYaXrc6JUnadADKs8FI65V3WUT5tjURfpQ
vYgAli3eZlJFZO/jrwGpNtMHKpXpnAta60CfsoNJZbALSiIVFEvGwipbb1taGWcCp68O2WSnT6Zw
Llmq3hm4l/u5j2BaWkFxRPZzp9jOH7sQhdMssnBNlYw2EVXCP18j0/97G+J2kTxyFvHiejQh/n6R
hryJ8XgOzgM1Ijsmlp1LbN63M4OmJurFhp/55loJ4v5+1Huh55HjCpi2ujflLu9Z6gzfKTZpqztq
XyxmU5DfpgV1uKy8Cg5w6ptMXMyDG/rzSfgoWu2A5qxVFITdYRfZo1s4eXXyWmohIY8do7w/Cq8C
TVUxtB4sdAgq1OvOzf2N33o/pyh3tqyK85OHd74ZbX9X2eIwqzY+9uj5TTzGd41I5nVFxbi0VD4u
TZVMZ3LsKBriXhCo064NgUy/9EvJxLNQR3xDGPiCgdgJHFJ3Kj0nYRy9GbQsMQi+9oZuAKHJ9aTT
6OS5MHj0FMknYRJSZKdkeOdtxXS1mVhI9ghF+kUS55yvLFBGUT8MUMrX0iBkBKs4UrUKm2dXO2/u
wGM5cNZZjQPtsAYFGTIhJJND7ppERLuoUnaMxsHO+S48OIqmqymHeGX4TbM0yGs/DQ1AiYgQ2bZ0
j6XO9ENMeJDRBTTKGa+e5xJ0YRILOs5O/KZtYBI5QGC7TH9aaN1/qNRaxB3999oJ1DanJhwoxa9B
b//q28U0kjiHpyVbFjkjHlM3cvO9A8mouCoWqGPJ5DOujAsxq+qCY7VZqygr6ZgD682Y5zrDrhaM
PEo45yXqafgd6GQM9DuJZ+yryN2JoglfsAfgMJri6T6uo32DRAqDrnjNmXQ9DyNR91nDOHZEvoZc
Gga3FbdE3SHE6QxmNonyrl31nFt5cqlrTjlWF60txx8Ri7HyhPkmtnpyzTA95nWvDwNWNLRuw5dn
EvImSjdcV3EjUL/imbJjQLdGdKwJ1F1XLe3L77cqxCOaJ592mZe7aaSK45Hi2AvviClhzT3DZZeZ
daRawks2dExrCHOJJpgwXhcirR1DceLiqrt/fopZzP6+x/g2fTsfRAPBpDRs/nYiVYWZ6xbR4oPj
UhyMOfK0ytHevqWjcmZTephdln6nKeTFS41HK7pNYeq2WmXDCOMgqOlzJy4VBac7/BvNwU6kxr9y
NXJSuK2keMJz7WKfvBcWfJbYRs8Sych6xocCfVe5NnnYDN+xVD11iXJIm2ff/l5n7aaDgpa1wy4K
sPyHeEwuKg1+9ap/EJntP4UhDWE+5nOfgqi0zARGNA2UBXumQvRcomjvCVOgwkWw5hM3YJR4hVqk
czjP3GAbmFUExQjZim9g0c4Gb90YkzoYs1Jn0BLhVqMsRfBTF/zgsLg42j4YiLE4OuFrdIpQv3sA
xBPGwk+uWUP8CkW0qkcLr2t13xedQ0OmjJ5txn8EJvBzM4aDT3nwiGmU3y1m4zSiRd/5mO8Z7/so
+AJWN+GF9wQ1i1Pgi3mZC/uYBDd2L9iQC5Xia+uSFhJNVnp08dsRR0kcXTiJhEGA95kDv3gIia1H
HxWHpA1hmISNXfj2gAKOcoaB90TnxveWVT8ytqFkeuhM1LL0EDYtpkhQtexcMcgzO+VAN5oz1Twy
yXWW9ZuCYu8u9/LgTOo02iThgiMTSbdBJAQKvMM/2o4pfY3BeIl7uvNFUIlNMwF+9BidrzRFRwlH
4FBYT0JENVasHttPQBxmUJKwqd0Ix0KERykfmJ9p/2ZWjtHiDfSZ4avX3UpVOt1mPt5bhvevUcLM
tEagfbO6YUULSQgtM58zbBsc+8Sd7rkOS6dNPwcnMx8RuqbgC+1wHyPeuLgMQ5C33qQ4df5pygs7
bvADVzLaQMRhx9Acsl1axhDo/OAQyByWqIr3JV7+58x0ftKwuUWF8q6r/YMfYjysM3uf0cx8ygpk
7CHd87Ubv+StYcGXa+1rENneomoQACosMneBALfcR376AKBhvEtLjt8y/R00w0+3Vu498GgIKfsI
OcJ63HaJXd7Hxq+4i9SiY+p8iBDP3IVewSSpd9TSFKV6lnOWb+gi1isjycpNOnDuYht4IeadqSwB
Rcc0tN1lUIilHbH/jm0+3VlzzpBmwvPWwS0h57p4rsJSb7QomLCJp95uKHlKO35XRLnXDcGJYXmc
Q2i6HQJh007UYcqtBhYQWJI5jdehGcVnUXQxkIlu5xg4LEIJ08lyquklDbjtKI6iqJvf6hGOAca1
Ypk74GwwckXHPLulixTv1QjNllmIt7US50hceXlF9kGuQD9m10o2jxqp6Drza2MNJSI7zTd8hh/Q
nuzjkZrMaKd9qJPXIraclaKGWmjl55u8wKRZhDc7mWVGbzn2R8xvvXdFfEnPoYFe41rnKEQvMMbY
koo0IlbKy9yN7BGhdch74rBTT9uC2uiBamVnFLN5VDJ6ToLOWFXhNku6ZltPA85sBFkHt2LaqDk/
MVCVwTY3VLs2G6atNlCZB7Na58IpV6JrQRMUUYyWqwmuo0PjVPYFOqIQSpGWNtq2NG+4UBitPBN6
AJpki1Vn6JddPTySupydLIU/wu6nfZ5nYPlvZfPk/OiyqtlxeH+cAxjP0+QnG0gV1jnGJupPm0on
n1kyZOBUlDhauGdmxJzLwcPOXkJ2Dd0pOBpDPZ+HnnQhv4JB2UtJMStMtZ1N+90rvK3Ztu+eOVtb
kU/jzjcpEtKOXLw09oYz1umPmWYx/iYG6b0aHpgh+Fw0/8rD0uwToYdzVo3Qtgr7d1aHIAJGc3qV
U3EJoQLcyapmTZNp84Bjb+37L+ijijdF73zZZQAUxki3W5fa/Y+d8v9Plv4fkyU6Jrfj0f99svT0
Nf5o/zxY+vef+Pdgybf/BSOC7uv/MlsS7r9cmjEccE3LVwi2/jNbst1/Sd+lewvkyDeFeRtutaXu
IoQAzr+U7dDIlRzTyFqn4/t/pl7/7sC3f3v/ZxkBvbS/TTA5vziSEZVnSVO4nPsYY/25J4/dx4DZ
UoqdTJp+67b9I3CkELQcluzSc+mGEbhgBdVDTqo5eSbTsdD+kk7Qqp/4LVZWHW3IPOji1dpRzYPt
5D+als3JEB5JwjMqm/7Jl4xibR+0q6Meh848Iq9aNhEoz6CPoOzP8jk13JKZgNUecX7/KIReGhBU
akQbY2xdXBN1ZGzu6SAT61EF20aRIEGC4lykiHMizEcYEgBiOfe13Z6dZlRkSQ7BQvsI3o3avqIb
anFXzJtBpWsHRZ2lO0JUZ/S/xmfis8/SbUTc0SCB4UGzGOwtB442WcY4bPZ2DbOTOy82q5VCsa9N
/ZKjtJ5NzO+2X2wMI35q/VuQhQdrW4PMmuuBONSY5rQg3bTSqPuC9qNWUKcbedQeGcQjDDnX43os
7MHr92azL3tv2sdZnR/KgfRjmoXMZHo81ehUcbMk6o93klbt6fv7ZuPaxAOIk/KkeZ4nrnNRxj4y
pdDmfyHbo3DM8dAa7HfTOJtLy/WNSwEi7BrYc3gtMVEX5TAfZzhpwLw7ggadGp7TTE9U5WAAv9/q
MqivnPtSQbSlbSGvgPsgn7y+hUbmgZh2sAKeeux5YVAYF+GHhC/dDnM0e4PL90ujJuNCX/ixt3/m
/ohzbPY6i+GOC1uEjfZQ5Namgn50o06ycwd8ygn4N4miHJ8xTQn08bfKZU0XHRZr4RHIwO296GAo
HYfC844NETWRgZDL6Ufv6A8l3kf+HtTtfXQdGy8+xwMmhkkj8e0idGWNsEgbGwikcIVxctNJP7ZT
HG2mkABM7TndY9E4EhbZufd3kTSbZ2GUvIiP0J4xG9/eWE6zlkPZXz2om+aQuM89kOGkMOI3uojZ
AU3/vEjdNnmbOVcvJ+G4q6S130aKrKfA7l76oOx/Jjcv+ciA7L530ewz7hhXUUDq2qiFPjCDOHtG
aHzVdKoGZg1nCFfktGVItYQIiZQvtPNkufYZEkGHXHYAkNtYjyMAmV+qznfhUMFELclQMQ03eoeX
g+TK3zQpuDAUZ+5DNKTJhxmYxt1glupxogpYhcJDJTKQSK0KPNRs5+G25nO+nwOawHGqnA81h7uK
88fPHmVQYIwX6ufhufXgC9wckJR4dvuWQnLKwOddnABjthgacq8NHOr+NIQvaaoklJVSrtTohy95
apOa6oSCNAh+1R+sjakBQGA1VNu00tOr15qvE+CcayuZTI0NgfQK2g9Ygrb/lf8wzCp4SGd0yaOq
D+gKfQry/DZsAN+UjTFxLCZxCLJoq6fI1Rsn4Udn9BZWdTL3Typo2j2Iimd6PidZZeEP3Eg1iiQ5
X0tTTKcojehJ5SP4bR62Q13Z3h7tLqSHzB8fS2MYHwvL2mpKscXQFj1IPr4/RJB3u3gyV9+/w2sb
Hwc/A5Y+Ii/Vyycc+N5478huOBVxvP/vt/gs000o4kPsulCkx6J6FZWdb2ZVAt+7vZ0mi3xF4iis
PA8xXffZq2MSJVqm7b0Dgux5QivgpsMH9TR5ynVUPLVFdo6LNrx8vxvDATJyBB405ZlgGKqeWIFu
U9gpZM6X0kwQEHobx3liPKCRv/kvDjICT7jZQ2laBDbdCH0DJ1rpAiYRCd0V2YzZyYDFUNo6WavQ
wqnIED4+BHC7LXvYYxHz1qUXOI+VdFGiZUH9FfkbXSf9sa9Ba7kGGtI5S4sToZzNhc/PoPPdR4gl
gZIKv2T0Z7SPBmf4g2a7XOZBXK29qoq3lWtfQtHHv5QyLyoTxue41iYwLS+cXg1ZQJXzyVT5frss
OUAuG12TEthK7y3jrsoiM32VPhwZD/YZlp9cEWY3twvB7QUbuiLYxA3LN71CTtK8iXkIIOUDEWB+
/bs3eJ4s1wSWmvcvrnFzr8Aa3DV94FCytWi+QiO4L0yyoHzGwouAIcdS9bW8NhOQr57j5LmGOHCn
/bxY9roJthjZqhev5EPJvS5mElOcg7LyL8MMCJpyL9zzT06e4REgNs6mN/zkzdrEEvBIf07fc2LB
IS/IaRskazVt9K1TlvSqE8x3teqvMq0MHvNEvzYO4XpxWexdQ8fPY8uoVXpFu6vqmFlsU0PHYSqw
/v5VrFp0RagI8nkHHoJsFpc2+NVx9b0Zzvrwx/dub4seLmeVi5eA+etJ3V6+vxoK/j1DT6R8N6bE
vnpwYb6/SrORMMEZal4ekRZuh+y+WDiQTjStu1Qx/N/YsnDkpDijcz+vcbwNWy9tf2PNI7Sx1wQH
SCazeGLZBsFgxUUQrk2F+HfmInD/qC0TcOKBI0Bbfv1uu+awA/O3jTKhdxBK1pORsLEPDlVO4zGD
DUj1KLrkjAA8bbBedfm9wSpLdGRqrg33y5wpiCSbwiYXM9gGq60PfQqEGhbA4xDEYCWTwNzOduAu
PdUQxIcIwbbr95DzmBn21mrs02HrDM1PFmGSrWvM8+Ek2zu31K+1lyanXo4/ZO0vpIY87znsDzqF
D1xNj3GfNWT44Ja0u44f24x36Ja6ve19ehNR30nNipouBgxNd20z3pvOjOOoqX8HMUB93Yhl7QIa
azvzSguUPHur/2WPiIcbZIC5ZwJZNpz6rpRJvVUJFDNHtm9oqe9Eohnxi8xa041FahlXBFPCpKr8
6jNsEeDztL6gy5lRM4MRgo06wUb2Y//Frq1PMzdOnSewMgWkyMl3VUUb+qH3uiSSJrn1GTVOybrO
YS3G7jPeyZfUczatGzCq0sB4q+krreDlOZmx0N346gTVJ3N0sCtzeKDU8OwBwdNEC2yE5xlF9+Fc
MsZbiwEnZdAHH6WPcrH4pcGKeCnjSb+pCFLTQb8Q5CN1KJynASq3kzm0K+Pw00rxQ4jcub8Jo+vs
M06at1k6y/nWHZpIlxni/BiYeGUGMEmzY76WnXgM8BOW2vfXOf5QDzkO9p1hegkmWCoYVqvQ2QYW
zIS+uwQzyUyTt+RuWkFdYap+HVu1UA1uMysi3c82ftDSuBeh2LWoOhLD3U4eyl9WYhLxxidlEQ5Q
GlWL74hAdY6E0R14zzKkvdJnD4U3PFnxDCxdmRGH73rJ04+JRgH1HuJorSweSeTRteWgcU0EGF/Q
U67tHmvipQGcPpdkLnY+e71NF6m+1KHsiS2lq0KTn+YSXimMYiNjI6sY/GUmhxZjJUQih0AqEeBr
8L0LQ8g7G39R4RVwfmq+upXdsWCBycM3ByDzOfP7dy+vD+VcfBaoxTatMcGWckgtb4aEy4jD3IKO
VREP5dQ8iD5ZExzECP/xJxDtNDjsJC1QfuICrPh4mkg/TmmOiJ2EykKReTHd9P8BfnBudRS1iu4b
k+wXUdrnVEAuGX07Js8reZ9r28Ogx/+7xZjrM0SefWukkOtf2tx+b29/j2k672GT4SMNGOcopoJT
9FVLnhHbqD+Z/4JF0y2Utmcv9z88Zf5M1C92gCugqJtmAu9xDeikVb9VPv1Ec3i0OmaRosibRRTr
a9re0iKQHMfG9KO3yRE05VfvDl8T4aGy+mpbiZqfAa0sop3T8pE7WfQZOfF9h+EJhmj1wyQJG6Du
xPY1MXxjL+rj6sPFrUFGgdooZ9yWUXSiYH4zh/41RM/Uuu5ZVf59ZhEMWiIJnPLxXSh9Kut2L9EP
UhpZd2UT/YpMm2Y+N2AuQVFmJbpgndxY/u6lSd2DRm+Pk8I1sE57GdPD9hoUcH2GpuAmmR0GXDbv
jOFqkNeTVPIDL+s1ZP91DYy15TiXa/RUR9iR2xrPJ+bSeAEfNGnya98H1UbPHkB1gNY45y6hq1my
onXTEHxmaMaVNVLhSn3IlKwWBG9fWuHGbdL60Lpn4HmrKCHbhqIBfhAAga09xJc2s7qNa/ZXhUy9
xEMa+HpXGl6yljdBUNa262KMT3TcxlXXmaTwIj02ZS22U+2sWqP8AU0FAYw3kqUhDOfMeX8tw6qh
3ihBLricj03FNfDnMTpJzB2T30ZXrwme4rL5nU5kL+ueGBY7WwcoQz/Dh+RRaZsGehE/0St9DQK2
9hDK1dIIBgDdLRkoo93uHJ9bqvChWEOUusi6ezWh2dxUTT2W4wltJVlLDakSU7T1jeHU1ol4MLKn
GMvQHQ1KCSP7BmXoL5z8JO11VpOwH6Fu+PFeTuR0mi7YeiQSzsYAhMja7b5EEOYYkRfMSqZk3UMH
WIrAO6R8akwV1iZg891k9+GqEtnFMAZrWTvqMgyq3YYihyzjJxQtjb+sRDcvFUv/wjbGDxc9yo5z
4s6JomDFdCLfNk76HieltW9yTvFFK36ZdIN5yA0adj4G8MqGSGnlE3jwrn5rscYg2FxNHPwf0zzu
STtzf1i2PSzCkrXvw8HDvWCGOG87xbnZ5cOHzEcQaxl799EUrDnWEi3fqAesjBwmGvtFWOT5tE1G
VCTZfLRCL61T3DPFdRdeJk6tNmj+J4E64Lce2F4V2Lm9gqENnn4ynvHSLmA4xsvGj9+cLMMP7wxI
OcTvaAK2ogFebqs0D1dmLTlYh/661bJivoebLcki+vb/ff/9Tdt3X1MQj6vv70P+rfbuN1/zb7/v
+20i4j2nsXrz/UebjLs7vgHt//Mj/vj+7YeJgIoQ6uHx+6/8/v4AWnysPZxHio02sMPiILypvUty
fAty2LQ2qWxNeYbzDZ5g+IpyitluEm80PE7xroU3cmfBGMGkecF7iCSONLWYQVuh3Tcn7n/if/3y
kumrtomh0OBkW9/e2cPwNacIjMoyemITO0CWrP2OBI2cWsGxCK6ZpfVFLCdnymjZMJkoJ8B//a95
hrmW4b6/6x3zWFfuUsYFwheNccLrgLuAuiKlqOxutgVe+pvD8vurOQvooyMNJSLS01vkfMvvX/x+
iTqEPvPgPNfpiIPcin/kUeaC48q2QJ8YeSFERXVKirtFaFpS+vheZChwzuYt7knNsBPhW7v/fl9x
xt9Xept22X3pmLh0cLvSsCpJEaWbNKGg3uPbLla2Q3U2W/lrJmcywr6dp7NJtkWUfMwqgoNrh9ZB
9Lb5x4v1n69c+n+UUiEP8ZinB8WMfTfhTiys5DHLgTa09vnGrbcQm9jisbPCl2wgBDdF3kcUse80
n1EbPHvxuMXa5lgwzt3lgKOX0ezKMoo9DK5Nn8wnbEkoyiXjI6NeSYdwFS2Wcdlv4rHmPLPMIg49
3BscUsh+sQ5BCRiohfmQS476Xnzf3yyYk8aGhsbSNz5qM2Rn8ApoW/6valI7OBNEQd5GtJSzhNF7
fnaPif3gFQ00mvsx1KeqqGH8h2vMwXemMD66YFjS+6PEJ0G1BNSrow9zFicbjQoE4hBdD7FoQkCI
SaS4KmRYy4jBhkXEAV15f8TAAWPTnbP13MpDv1YuCUGpUR2lSDb5yPhPkzUyKQsaXHJJw7FejAmR
ck0xbHoO1OQswJVqGSegqs+eSk3jssz2DqcolT1NE+H10gpeTaMHu5Vwvhj3vnWRXjMwkejIJMd6
0ySgSuIqu1rJzhZwW6Vd/U6raeFjGlaTag9w9/ZM3xDZFxx+Rr8kP5QMiZGqxVFIIoqR6WfVVztG
MmSgEgnY6WOdB89l5YKOkukFqgc44+oySXRejXyfggADG6Z3tqY9SF/tgOjrWkajkRMRcYKlddZk
bhcz9WWbrIcyfw20Wo2mjbU9vhEWovgJTb1mbnrX15wCKDi49Vt9VzWPmFtR7fidtWjc0L5r5fQc
OSzeEv06TqT3iLaDgpDDiYmJUPspSzTMMq0xTCWfSZmrJY1bOpPgea3hJNPsYwx0g9aSm7MgvAP/
7bZzkQjlFczGMoh+AdXURCJSPaKbG+GTLzLlvyYpAbegDp4SMsNus1p6RMNbfQvA67KvwW1f8eeC
5p0/O58ZvTbScu1YWBrAJuzy+TGzwH75QhsQCyC0CeMZ0JW/lCiUgIQiZNUOQVWbLIsfck9cQHYS
rzXd9xi1d2b3JmW7NbpX7cUk/hEfq+udyORDUpBLLgC8Diaq86yOSZ3pnd+NYZ8M6LBlDRyrnu6o
0E9ZAGxzBldLD+XcZv1XPcdEnF1ts37NSlktgZPCcCsgIg4uK5pD6Gs/oG7pg/BdV+WnCTnQbo3j
KPUlCF8UD6INZRI0FYmDKrg3IWqQP5+tXRPPRSteJWFxzlg8hhjx22xgj04PM2bqtvEe84RZW1f+
SOuJ4IY4MO+gIbQMOfV7JP1oU83yZ5CAX4GCgvPVKZ+iKH2EDfc7YqGw5vp3ZRBqFXT3mWDN8czj
2KLMKYufqOx+Avj5MM38N94b3CDVfvK8jympPvTsc8Zslq0kI6cq6f33ZpmvBxAmXgqQlPAk672R
Y7L1sTzgxn7M6gV04xVP13MphvtMqY8qwIIAuaSnkU8ih0fXDPTb1p+eNXKLdTiV6JcpVYE2/e6M
biMsjf0ssJ8btgAdmhfpYyO4uWpMxMfl7KGA4yiYzOGJrW9Nt+0+IwrDcD7hxi8q1PHcwe+2edZU
b+5UnMt52HVjeA+R9MGVFGUznWJN28OpMT6kV1kOSD9j8g8xL7QOCT++RIgvxrvY9h5rBCmLZtqh
QQDOC2JJDiZCeP8himCRKIalHrWhCAl0GGrrpunnv1tmhEGJNKEfMlFBZys3pOCZy/H+dol1Xj35
/8PXee02DmxR9osIMFaRr8rBkqOcXginZs5kMXz9LKox1xeNO/Ni2LIVLJGsU+fsvTbWnaXgipCQ
SI5K6EtjX7Yay6vGAWXpW4zmPmUcuWpHY5wl7BdzME694IcZcVVPNVdPmGN7B9azG30xFEayGYXE
VTnaaxqlb1bkzlsrj1Rm0r0C8Lb9pc8LSPBZdHs9kVriMLTyD8XHBcV8sQ6GdBW3ELQr964SDGT7
0aPbrpkAv3SD/QeY3VEfXqTgnzIhAxOLxmZRIOIAGHQyDfZFIrlhPMZjKXAiHDGs6NXSZNq1DTv9
04eXaCThHTrOz1QixOi86i4wWs77pl+PRclZafIG1jEd7Hm7XYykVxSBcSNKnYZg4p359Pcqz4lW
DmiHgN6DG4BnsZv5vYHrwFapiZ2RgkwC5+JU4n1w8LRL4+LjiFiq/g817nOXPjIKLzbRCP8d/sCK
YwsQtNWDZGHgy/HqakiPw4A6cjz4NSIXNn1AwIW+rnp3kwxEP5U8f9qpblN2NguqaX5mLkiRpgda
5vgnp+sufTosswZp2lRBDGwbRv+NfjTTacLsykbbmwn/iOVpuVKXNjSfkGWFymDoNhEyXBUbWAaM
DqG50KEz3ibjI+vJfGIEg8sYY7w3XyErYkcG9SEsyBduH64FBosbiJJ4Xt2MhLSalzdAnuI62q4G
GIMsZdDtTRMSyzQB8GobSRaIARkAeUlHZkPtQIXDgEP8dkg1YcSYEnAzGdsoDO6kFoo1wSlz6zVx
scC4QEAl3p4ovNSdNXDFqjd1671M+ri14KZ3FcEvRNSMnHPBrUy9+8akS9paj201vJSWd0b0zout
tFc6to6OOnMgpgZRAy1KEUassyxoUUTQXzjuUPuRgJnUf2AEQSFT7FmZ8yERJJevlSwEPdG09Nc9
8PCftO1Jbh0nmukwcSzzDQ4cS3YafQ9kS9mZ5IMLk2SNlx3tuHyAdtOqTWgWzyHSs6LlBagQLzM8
Q3pIXrc2kETdaGhjEBMRY1fM000VEKGZEe0JBYpkeu+L8uYSAGagEtJWQTcpapLxzwAAGSgo9H1J
7epFJon20OV9f6PnVnHGbogAgf1T19wO5J0lPnnW9JNGWEAIv6xVB92OfYq3SOvkIicwfiQUxtvO
PktRDUelo7ZJg8JAu5qxfQj88FkviTWpetimTNgAeTUf9iSqZaC6g/TVKR/giRGWwRsXYv2foCO5
fEqw7rdMbdhgoYGKtOFJT8oTgNSH0CvYoCUh6Hyv/LBNxklzXlo20MRSPy7aLOYqL4kRm4veyC5D
nxBjXOl04cN444hyT4zABIxzPI9F85NrlbPRGhjr9PmN8tlomUuLSNLMi6LP8oiQCLIF6l+NsFgn
vhUZDpZkdH9AUND/Z66X067WtPkKkNmMoHtylZE6orOr4WSDgkhyQi6IxqEoJ4Rh4B2vA/WRd0RS
Yq30DAi9rdXpCFL0NdiKeza0T6HfA0ZzCYbG42zlkBBanVjZDNCij1VyqYb6vQFETjoS+RvhYBOz
BtgC78atw6DQwSC2DF2ufJaWnGYGjhpQ06KFXCdMU0jVY0mnZC93jfQY4tQz6SR1d+XUUKM7xHOr
GWEmvnsboVQnyRhBLLvydUOsYkFKlGri74qR2ZJAkycURO3CpBOwrHONKztNQJ4Zrw4RZIy5VoPW
vDt+SNy8RWGs++baky6Wsnp6DjQ8YVkHPr53eyx4uTuuOn346iQ3OZl5R7YXBv3hEDB5WdEY49bh
oXWQ3ckQmUFYHHG47so5lcEX2PAMA3B5ZpEZZ8KyoOX+MDaevxqNCRF2lbdr0xUkFEf6LCqgmHRe
fGnd2wPSdD+iS4jFcQVd5a3A8+Z1z13c5auwIBYkVb5xtOqtkctqY5sdte2TLE1JHBF0+WxKz1we
NhFjfXH2U85kJk/WDlkvsdOBrW98S1kbfCR09kU9sv4YP2joET0OLLSes6lxgR7gTvUZ6rxxxEHU
9NiipnSd2mLfeyxxcV7vqaXvi45hT9yHJw014z5Kh32UeMzoUn0fpMa0m1zKEEEmhzSn5YABeKt1
hH7FVrTJG0oEux42rupIwI1akljBzXLSaa9FLQ9R5Sebslw1VXHUg3JYQu/HmFe7xtoeiSlTqQId
mBD+oAqv2Yzt+AnpaDrBMFwxPUtXevYQBQPBU5o8+R08BxRzC4ZG66KIk5vcjx79rqfwgGJDe5au
HblMC0a1uyhMNjHTSdAF3QP7WLgnurc2Yia1KpfpQeXFdooOjZnfOTmDhZJ99kJz04ceF8kLIXz0
cIrS0Wan33pqxTbFO2eMLDO219z6kAVWWqzwfRAGHaqSq6YCaCszxvHo7zaWyj91EnQKTHirKZRc
YzWrXY90ROwgPju5eWAJfSiJ8VZkG6ycliTwwQauEwvqTQIDCY2UHc02+YX+J985XTZzhmN3bbBG
wc8ClQdSnBlLeeiZRwbS+My1oDl26MWrpD4SRXZxR1Txvp8mt2QGOWQRlPxLu6AIwj3bkiOKapLq
AtohSCP2SYWdCPb0Mtazu7GbbiwZpSuGOwsdZTyEVUYdADANU5IgrKpoKRXBUF3CjqmW03pKwkfL
zQG6BXm3TaNSv3eBKy8czbpUXvGgSH1j2zHHginrAr9/M9mwD2yGjntlEMdcez2Wba/Eapi1KC+n
O9yIuCfBTZg0DBLtjKgA5cdQn81J0ZdgD4d4JwL3DS+yCuOL+0pD/5hqzz2YJKtgu9cHjoAJw9Kj
/1g9EVVtkz4nxNDOvSAmDt2HzuZLkEW2QN5wr1RRLryETxJuLpWrm4m1LSAWMY1+UabL+C23NuOE
+QJD4C4e0TCPgYnK1stXSdYOC6sQLn0k9xx6NsF/OtWemYenrE7lWUvkMYgRg2Jlo7XWvUWoh7Zj
6Q4c5j6NipNOZgzdQXYibU0qJLpAE9saOwqCQ+twzeTDPqdEjfUdbmEXCHeWmcuM4bK2rIRqVq1J
J5vl9qgY0i3LRn2KwtYWjl3lK0u9cm0vmU8a30bjVoTmxMToIJnHE9adsq3rq1Vfhztfyxv2vNS/
SaegZBUV1SGhPBFbKprylUVqEDPLnGwVZqNeYoPESbhiO7BhakXj28FjjUwbHLaVp5I1OzsOpaE2
SVfppGpkO1s2fwIjps2V/LGLGsMon4irhLUWVUSorkQXkW9kaH+OUX/rOcDOSBr1R+jLbqQubRE/
xjbtzbAnIHfqLyP/jana9zH6aJ0W5T06lHWIgy8UEFGIswBtNOoc6qqfP6b4obUysc3Q/xhGd+d7
3irnU2O7n8G8RN1dTmG6VQVm97ZIvs2QKQ/EgSffH3bIJt46xu+LJuFC5FXNx4Ron0pal3g104As
YAhZfxhUPU9qw6Wc56drS6hz9yyN4dSMrr/xR9p1vcpIoy8wAEfphxgtkyunefRM/dsXMHUGan/q
W/dJiW2oLLEp4v5uHKuz57WC+GnikkkMW/s0cZd9YTZbN2m+E7B1bD6pgFNdVvddZR8j6XjrrE02
mGr9Q2qYj5j5FVMVBoV6zKINLr3MwUJp1J8EWNBwMuNV0pQ11KdxZdPRIJ0xe8e0T6zevCy54cB1
3zvErOPwgOJtmakG0wx6/4H9ZCkEDsys+WEUV7D7QHgVALdS9Ony0UsPASgyMTDZ7hl20dG0lwKr
CZx7GFQqbuAqHIWs6HTY3qOGdBvxRfONtItNVErukylG4kMtq0HNI2ZlsrYtIopNw3iedO27Dgb7
0JTFvibP5sG9cZ+MIcyPTeCS1BgL+p3BowCVmsbNXRFP90FXgZaNAB2Ew3mYiPued1xNUqO3A8s6
igmeeHXyp0ydirapt65V6svIDYhAn4MHqqZ4wTWiv4rGeagt55M8zNcgM/ytHY/6hquakg8ODdat
RRjLEWkUjumJgrPA+wBmlAtkYrtL2kwEO0lCwhCLE576QqDnsPdnZpnuVJ8kDVSHDNRX53d4cSzi
bE1KzKKj4VPWpB/VLZiGAJ84aDe4bWWwriq8xVp69kcNqqsax1tDxjdp0NYHHzfOXkz6LY0Detjx
tK2LVVxxMdbDrtq1tgF3Jur1dUuHftkkEDbBdFBg9w3+2tj/DjNGbENVkjXubfGJpFuf+dJKN7V1
h8oaZjDAK3ChmhawZlkcBq4CHDSKR6PwrQc7LfZej9lpCIxHAALWbtDzgNLUPxSOMLY5bETFYP9g
uN5JAxiy0gfjglL+CW87CGJfh6Wdgw4wLfcjLmk7jrWdbsbMYXiYkJJlKHYtLTnmdtdyvpOIjL6L
YBc9esapAdXCbT+a1Pa2IVeaHJIsGXN0yPyw3SYWympjhiqzEcbWk3vNHh2IzqXknTSccpn1ubZh
9l4vy4gxEN8RsD5zNiqiQn0YllOXfiinMm6NTq37DHqlkzynfnofpdank4p1W2a41FIFEs9fJ5W3
6cIeHyUqu5ZPZ6Vdd78a1BHx3dbti1YR9hGJfEOMH7x1jCHbinVZL+tvEWQUpp5s2AeWt31rslKq
Q1+UQIyrYM91it1UDvss1rj6wlChYvcB7LHj/I5cgpLsKHorC9bljHZ1pOU55v7kkHFQ7yzXPugo
k/ZWRW3dFwPk47W0KJ/GYHq32AwPkrErGVtrfcZpRO2rb9bR2kvat8asfXzATE2okH/6uoRN3uQE
7raEynj4ZLidArkDU7mW5EdqHK9T3zWIboFR6jUv1iTiIiB4iddP6oWSx5KLjSzsie6w/qJT3a+k
Uk96ULfwm2kT20VUYs5un7JoZqw1YsRX4wBhCGHjSS5OKk58jM8YOuImvJDkQgJxQRJBaVpqWU+Y
LvSQKx9akmodWOMH3qo/bTKUCKXkXVHrNtb/ydmkzB2WCFeek4gSsJ/yZxIcc5rs3bRKZXFWekWP
1yTAxi37J51knV21AuEypkAIkCE00OsZUe1Dj3g5tbHD4xXWrzvA+6/f0U9BrDlj/f//t5nXNILf
P7zi/n/vUlIKLUUVtiB/4rxaXv/w+jdlJRDaXX+mjw9e8/cZ/6YHXH+OxpBfXe/wX9/+Pv7f38C6
bkx3//98FX9f5N9nZL3D3/zftwS2H69kZXfpUZDR9vc1Xp/97wu5PhtJuQXMjf+8P6WWUEJcn7FK
xFT/ff/+Pvj11uuX3/9Jl0PN+cBBuvfUeyDs7uACytjjyzb3rTEUXGYicqzn73y0D3+/+73NnSYy
lH5/jhFZ0VX7z19evwvmK/XvbY2fLgc/tnfX2/8+wvW3f+/8+1y/9/vnYRxtlvUYgbE0BH10SEAz
oGIMbn9fSGVqTCCuj/Vf3xYNxyr51rye64PndU6s7+Bc/qYDKLLLNm6n316h/tcvV6h/OPM7/7nt
98frd3krb2SSe5t/br/e/3rb9UF+f5yoQtn75Njl/hN68Pt3/9x2/fFvoMHv3/w+1vW2/3UXryUD
x2gc/N0ds5f//Bv/FYZwfVl5V8KY/edh/v7R/3rY632SyTt4TQf0Yw5/aHLKMsPWoDTNP0o/Yow2
f/nnR/2aD/HPr3ud9BZ3E3tzx0WHpXu90++Xf27TCxAv1gB96PcZ/nma3/v+81T/6+8MjxQoVJ3/
99WiL6wO9WG63ny9g132zAD/edD/+v0/T3L98d9fa15W7sa4W//Pt+B/va7/+TDXP/x9rde/ud4W
oiBb99L66bCLL9H5IiO8ZsXkfcvow8gwxN4FLbz4v5eL3nrWSALwp1NolpfrdaGghXcI46LY21Yi
Q1Zwug/Z2iRKm5YiWzZhafMilsAoMz6IxC62TH/r44gM6ejM39Gtq2222KJcKyNxtvzPZzOhdaa7
2ZPu1/rOm8OYBvVUdREtR42WpsxhxQCZ36JewA3tq9vGKE7OxMLhd9TMmAvvxlJ9E8i2ApnmIkpr
2Xswh6UHSIJKOo4r3a1QpJm6v80M/dtLhyej9EBqVogisgEeawu3ZTQINTMzqqQgOWUFIbg1IVO4
Z8rwRqCCOgWMkmANNUxBsnNmoAVgiE20BRlfR51SmCl6ubaTFvw9AZCDDnJc9pN+b7vC3AG0WViC
7eogXyhN2Nq0QLJ7QO20wZpgE7VzJcYMXGVs9XlPV0SF0bGJb23TEEtmPtra11pmufRjMLUg9J8u
lp3u87I8odIFvdrYb8QkgDEb0w0FVLR2WNupUG7CgIlUHNJ2Y8derJp8P4bdDV0J9hgxbUBNn3Ny
Y2OhW0wB/NaONn3Fe+e01s53w/AJ4NRyKs1+qfku0XZszMnjvk3U8KeRvDGu8t6YqTMeVd5NMCYx
0Ro8Th7rB6Mshy2zsxtT6RgPLZLixzp8qdSf2KeA1HUqgmFyXOLHF1Ir211rMv7Wancb2YJ3GjP3
omx6e01t/EwtOWyaSi+WRIR9ywiKGkN7dIHcV9BK3lraOD6YGgmQXa9RmRPbJ/3kvVFeuGZ8n+1K
jQZB2YXAACaj39otNlk0GmvTnsN90TXuEvd+iLx65za86GFC8xlgBTjoOR90ubFCSfYc2zDYD67O
2IBzqTXZ2Yfan5bg11U9nOYjyIxFe0rD6YcRNmVyw3igst/h1/ggALqvKjOHpcnpR3AMc9CBxGlE
veA/bR1euI+7hjFFv6rxhthNM6xS5FuWnWjbKSHbWrSEr9GQnfNc2xc/ShDzixQYMsKrMQPo6/Jc
AiXZKsd1vewGnJp156Cj08iybPz7EZTPVLmfZQpEKdCDj1FpGyhXZAUa1GUGFBVhESGUY+Xywm9t
Vr4WQ0hfe5hePYg7qE92hvYjvRzxSWRFe8vQoZ3F+v3U+uTTj+nKD9XTaLj407ybzqX6JveCdCFF
PJ+WfCWV0W2misKYxmO50dzncK6gnTjzcUkRUoMnlV6IhgOYU3rZz2nMkWHcBgPdiYzpa6d/OJVN
2TMSBNzVj01SXRDTg22mUym88s1o1ZkZWrZ0rXaTtuq5gFiztJuYzjimaJo0iv2GMZCKHRQ+8inG
HbEMd46tYR2tjAcR289aTFMU21qaskdqMqJp8rg8WC6Z7LrR7QwLwWWaji+Bpz78oKqZGhff8fQ6
mUmPTC380qOQ2b15cavwonAfHPOoNTb90TM2ulDeRzuA/KJdBalbLmO4aQvhm3/yFD21Lt7i3jmj
y3xRqXdjm/xZZvQnS0d/1052vFZIWtqyIRGQfpORj9skDMUimvJwN34KtVV++pTk3bvRAXLU2/EO
POCqJwstFHQSMUlw7QaVhcoQ/Hje0WCt+1XAMbGsC4BhSfxxjXOpS4Qw2Cz25YAFC5tWtWzZI5KE
lkpAO2FTHImxqDPHv0eN0q57wvaW8whZDNmKsEouBETroMF7hVZGMoYHOrYhWWnRNNlL6ZAI6LTj
Kh0SkmwSIhNErdOQGZiIobJfN1r6LGLzXg1zc/pFCaa+FXk3AnIDw/bvQku+s8j8aiqLLkeNyl3H
sd7JDMdMR7lG4DChaAhp3JSpVjgGrwYqhSFD19mPxaMeV+eKqMEsh0DV0ehsaFiZPS84JJm6wXoH
G7NeD5qgr6kDTpn5HwUJXBZspqYKhn1hsChA8kwE+YYVJFqnFcEyNvY1U3XZSMxDaXHOEhpbltxX
lfhoonJdDPYdyX/ZiujqXYg7fBH4BNR1PWHcwu0PLZP1QOSkMLHqrjsLi7ONL3olNGY3iPtG9A35
sPIt7YssnpvQJ1raiiwmAz0aJSm2TL2fbGPayjYjINE2t87Un5Iwv5BHuLGNFCF6iDxkrNK3yOEw
04pXTy/igyLpzl04ZfWABvgpc9LncSLy266bp7CevopBvJgFuhpaw5moNiIYTpO7kgkNV6NBymoI
cSpKZDQF/GuaazN0hxQrknIWkdj2ZCjRhtxGb0zt3wGRPYmyuxmEQ+JYj8A13TV2+paQiQb7t9mY
wGwWlroJpzmUFp+bXtPUSkrzLiIqxKo5PyH/OumOXTfqw5RZX9QLJPbFCMHQeR/b4T1o5nC/FEmo
W9AmiJj4ZtAaZHSxquFNVdNPzJBWgY2bVLTv7OyJ+SoTOb14KHGVdhGwcZUYfLHCRxsE6hZsoFon
BnlGGYZX2ws+GrfZE7dwb9DdXOeEayz6Vv409uwbZ4VddC0SBpz880o75yP1iyrX8xURo2jQ8/sk
AKRjIIxYY4raDsLbv2VNPDfI3H0xMKbHpBYstdEuIL6wNmvmESgE+2UfQbstzd2so65KH0qtTMBh
fekZxiO9fyUMq9vr5UtUJtVCH9Nnr9aOXPkeo9ovF10neeuD88wJLBxz28bEMhf+ptk1tJAb3hYu
EkglIixXi54x4TvMmGjZyRJKxaxeaCHXNVAHBu8mKYrHtAPZzVAIkwpnb+/6P2k6HIoERmU+1C+o
Qm5Mr73r3HQpu/6+bIN3B4oncwjaUJAB3qRHrMKE2ZO0Mppalk1veOLYSGxdLLiIvVS10VPRDGvX
0m84Jbd2N057D2dykZ3xBqC2wQyEZ4bTpXsRLW25KQXD3wTFbRrTIMHlw7tpo+e0suAJqNxPORtX
shYSZeV1l4hG/K4Omaog6JG4FvAYoDsH5HBEujXD9/x3bDDEKXXmRmTVRjbqZNXeqS1KYHs+WvoU
pmTFaN3S0BVgoc4S1KluILWFNUFSUhZvsuRtlBIHAfFGEO1M6S0aPOz0WZisZo/oqUuOOcRMaKgX
TlNHD61at75on1jgqCTvvW/SrbsbA3INGR3OzvXbJ80e2c153TuaX+KRIRkZffdeN94mUC5TDQIP
DA/JXEqThjyJZVoU1WoOWqoairAKTWAVMD5j1ocgNUt22aTcPTEoL5KivmQF71SJDpzaeI6ejAvF
YhjdQJ/cqqAnbiHmcKmiB4PLz6rpONd8P2FMWN0EUfFHNhHtcYNxeWJd/AaqzpB/GgOqlKkG4k34
Grp5FwJGfuqC6igoFgOabMoLzpQgi7gmZD5Knqm1n6H6lISpG+ijzeGLrhTDFlcNZ9djqRHjKnG7
j4Ao61iKe4109UUhKqTbRJ2V/VLU9G4dlTFtEvCObZcaDLTgBqrWH7Xx7BZijFEvmLuT7zL0F6cg
3s10yK7LNNZWyT5YdHfYUBn2asmdRW+cmesnLbF8y5gNyNPEFHMK1RZdrkWI0spw8wsKok92ytWS
vERkrwYTf8lBo/0xffMjKuCxCaaDUUgQjX3OSt1eeiFiYsK4iAlyYHg0ibv0MOXEk3OqO+8p07of
RjuWZ99Eg79G8r4acUovsBqtWxXcxZAzEJFUb0MdH7qcnAVrzq4s3ysbYM/gIRrTQQeVNpLRofQv
ZE2CudED6k5M+WhlMYC7aDl0EAKIUxivTESwjIsodz7iLgsXJISCYRXmxrbGJ1PHvBRzBoa8w8Qv
BbPk7MdBUAJEFFpwtgaJiRJkeJ+GA3OfSyo5S4lTrNaZwfsEHvocDGQ0YWWeN0km5VhzahLnRYMx
YGMjQ66qXs3mqBkboQ+MARzt0S7sjbLZjnGRIoJDd/GBjs/u7N3tSWlKEi5smnW0wuYNHu+nKbRx
45vqUR/J/2yNeDkGabqMaipCx+PoL4iZXVOYBJwh4Aup8dsISV+RWH8sxhULMXQ/DLWv101whQAk
R1O/j1DXAw4iwcxjdq8RorKQjvnhuO5PxHwJq2Cxt8x+p0YTspdpPFQO+VzALREVW1jnksKZ77CO
IqeFsmrvBjdhMG6OSwNRpDSUSx1AfLLhIeFB3PEaG9W+9ltgcRxtBaK/Ji0vcZqfQl0cVE0KR0H9
3LceM3jDBHyczpa/eLUomulMK+C1tL9HJEllNkHQhozFYdrdy7x/k03/FWXtbmKoLUzjHX2nsyot
ch7yqVr4Q42tb+oZCHDwlPajSuR9xzB0McbZSeFY0phRzoTut9hBf4L+6clvHzobQrTH1n2R127K
qM9fMVQ6pY59YxtMPpOgXYtpwKihy9uSXYcCLEG2i37n2f3FVNpF97p8E4TjAw43tQJtcJ+RK6JU
7AP6m15d78Gl147IJJOLnDnysm1jCmwKTCHxJcVmsRp754BsbKHqbtvKEP0Qruf0UuEAPeixv+OY
XNZlaM00RnZixPYs8Bvka80UdJ4PTYDp0mjw+QXRBAYL72kuQZPrr1qaHty6M7f+MG6LgVxrlWJ6
qWSHpKr9Cis4tI61p77AE06B0RMFSVXJ7qu/1ZM9lbSz12bliYL7ZhRK8DRiTb2v4fvwXvPKQoPn
xt+jDF/DNlyPI4ZkTRH9FnsmoqvxpbCjdO2b2xQMySJXhHw1uFpEzGjP7l6TnAm7z7Rz5cd8ap6Y
8w+9HrejgYVT7vizeBZfieRC+jK1a4GgtewpOZRogXA25YIhAPh46R3s4rv0ifhIwvLcBuHGSpwI
0+twLBPzExDEzg9JUXfoj9MM+Yr68ZKgYttoBdTNijN+7WmSvaHHqdT3zTkfN16KW3WMArSebcXk
K2AUWvhzSvTaTlW5iDHZwdWnFxJF3zA54S+iaWIL5rCtd0C2Rs0uHIp24VJnL+rC/O4tTB3pxWB2
vUX49i5Rs8hpoH/iZfvEKr9nONhGFul3nGL17VW/qczwPAUIVSu+LJt5fq9Pt3Xo7eTdwGrKqXjG
qfwRmT5oKfUHJMvZ9/B5RVyjDIJhMiWfPWM4jrWGkqNiF19Y9a2qbXRlTP8k06vEM7fa3AoPy/EG
kFC7Ji+120QIGMmarBZl2T9zjqIGMUpELj2p3TXhLNxvkU2AoJM43BupfsGDqq0ipn/Ptol2pK/8
+zb89oaXyrVe0M88yayj2oS6QuAowanETi0QdaBIQksp2S1Q8HJuotktqm0F4sh604WJ/8N6HrKO
tMOofih48xZ5b91raTKuWtt6VXA/jAAA1IRWi0/Gg6ns2E/BJEgOo0C3g7ChFF5QAQiOLD4OE81Z
Rb4BfThcj8q888LgvvzhwusHiPkq62YI1X1qs1MTtYluB0g2WpbXsG4IlzGLs5P2TwM6hc0YRnex
VDeAl7WFy0zWZgy7YhN402PzHkbr0fhASv0hcS43Ogdm4jzLUDyaIl/hzz+F0FSTFgtKOh6amrMl
wDrtDrvG0l+71vnUJJIQ/q89pqoNblyaMTHrv5xgsumm2lfdOanEqeEC4NlRtqxb482fN6+uFtxM
JOlURnGTmFD+NNV8ldUVwP2cdqQX0SHtGf5ReOtQCjOfo4UqpssLj+g/3FSkdx8Kv/3MbXVfht0E
H8BhT9M9ytQ+IrJolgwpqKmQ2rtMLHlhQOPtLP6hAICBr5stgZXFV5iFu9hJDjXeYj1xvkO3pk9V
1yUxSwYhldHWHMtzIpJhWVfpHioffhK9XFeF85EYzaE2mcSC4FzHCf7buLU+Qz+/ryOQ0gJFVHgr
oSE0U3+Ta9BvEoF0IwJ/0VsPcMhwZ/h/plx7MmfPGo6dJy15V2gcnAlaeqBD+e5NtJ0ZyZut8SW7
dg9r/BEiTrAv8uS79ec3O0zfR0O9JKSyAevHadwU/M9Rfx6T/lTE0SMWig9KiA99ljnLQm1AvL13
ZQAQVWch1zIvWYZTQSCMKZE3d9dO5bAduGSurJHWrB6ZB1TrdBPCd7iw0TxTBQEXHFFBP2Ruby+k
rr1NQX+jV94h9PKTySUcKMq2LQokBr2JqqZdR31E4mFtL/9UTvnlWOmnX5YkoJnFfaZBQpMZFxeB
O8bH/CGq40QkiI/tVdDRSxOjPFpp9ogYcpFLNCQ56pexx8IUGv5LHKOKJQRAcTTKYzTZFmNqxPQa
8W0gIvulDkJxiBdSRslmCuQxLfIPYVfvSMdvVea764jjlDPkBbeDXGvdysuLE0T5YGvW8VL2JCVI
LQegP52Bpx/yVJGM7FhreJwW6w+EFgcksMnZhYpS7RyFwnzWUw8uFrv5nyot72GQNG/ANLErp6Lj
KM5PVvoMQWYFW/WuDtvXUKF9nQ/BaYR3D1sRR4bgQKGXf8but6Uj/urL9kzn9tZvfJ1dgtlzdTLW
Tgx+2M4e29B8ywYBBZcsBZbucut605rcOBbGPHpEvcA6rNOUoXlc7tiNPbZj9lq28Re736feJVtF
4gexcrLpIAi8AtyrS/+N8qDbhyElik+j/kZz7XWNjmqJ2D4BxWTuas2mrRePFiVDFdxko3ZTyFI7
s9d8GTJ6uxPJo3UZ5SuUFj17eoQ4GGrojNtpssvrU15oDAh4ABhW2hf7XuLF1ZMdga8dJu1csivf
B1lCE5P0DBX1bBqh0lpjoy3LGNF9OTrbscmIFE7RMldTFTCJgJGduqG+zXxjC1OvAnToIscfPRd0
ppXNiG00NZA5ttcf/97mZ7uY85LxDZnNUYIWuDRZq1rg9DIrtmnoroJ8eHXt6MTgp9sIiaeq8sZ9
ITPSiF35LugjExEFbMDqtB3/z2YyKFQ726fTZ2RLtjbPE+jbLTG1y7pnDSPpfZtE7WM5FB8Q213a
Paw+k9bvbUN5W+n/kXIE9pIyGqroG08NmbMxjk2kr+mb1kF1LCxKe9EbP7iBOWmosDPf/5yZr0ta
RO4KqpLtYZEPdSRYteCy5FYHnCNz81xDtOnupC+/Qs/E/GIv4pGLsN/5e4uYB92mY9V65ouXnDuk
CHiET9X8dNE8gbGEUSEQfe8999m1IWK4+c7Gf7NUY3wz6eIBZHIZg2FAWfOYBzjcMTLt69KmpSnJ
gPUXtXS/68GRLIaQvJz0Pp5HB56W0TYc6qOtBz0uCIszwsvHdae3h06he6yI2VgUI5I1hG6c1tY+
V/aPpzvs3uCnoBOvEoK6deF3C+P/sHdmu41r2Zb9IhbYN69sJUqy5Ea2wy+EGwX7vufX15Dz1M26
CRQK9V7Avc4TDjssU+Tea68155gGEYBmrhi2vGK8AyF17rLpfSl7yqElw9aolH/ndOtPQ05aH+1t
UeOkrMQWG+wKhAVXlWcl4nu6ku8W/0UFlR3E7u5F4MDZpCZ50kL2XM6vkYItZQL1jTgTeWyN9XsZ
alTCNcoMK+PsbCDLgyETwG+W3nKL1TofgNTltFigQWkBuZdQdiGrTOoDZ+wXXSzf+tIsPKHDYDBJ
ICiI00YlJwfpXQqXocjkTSRVzRB3Kp1DmlToNGl7YvwlGV3mPZYbwjk3QX9YtDwPUAbxXfJBYRbm
A7n/3DAkljOtymhiuDLFfBdQVA5CC2c4ATC2WRWmk+u65EXb9CIVNYWq0uIshvRjKzSstOYnz9pL
Z1Xzrljv7qICz4is7odyGJHuMJgC2rwgu8k/R5p87Da1gNmUjllRJ/s4m+4FtPxH0/G/0q2MA766
u4glmqVZRt52Hz1FHy0dFoxLArXrcMQ4gGkQQ2VcQNOjGHmMwLwAmaPZOYoCZP2HSbgjaMqx8axK
66j5GXvo02zuR3C+tPvHmXkZN4ylxDkMDpJIKO/spcvHx7ZkCNRrPW/NTGymlZ1iDa7CSN9mIbJB
mmlrUks1+2zCQsNpKiDaCOzAmIqngbE7jlIWMUM28Nikp0oVz1ajkq8hjq0/rfV+azMMGnnlJbIK
ki9mc4hjtT/M9NtzE0tDli+v5OfCwhiuTM14/6sN2Bwd2SglGqCoaatzbi0xvuqHjtiFSlQ6ZyZu
5jgYzE/bjqZ9oyzCoeMuhgEGLHBA7skB4t2yKq/S7vVnPWiHbdprOStpkdavFTmqOzxn5PCp9Rqq
/X0mdOffjxIk2tnIO+raQrNhQhKhmXBbCLMqH5g3lgMPGscsXXslBqXEJUaQhak6lQwlQiNzylF5
RPvGvD+S52LhR+Qrj7BSdJpDkJ2Ciq494q99G3SubSQNBJekxBPwsK9uubx2Or9xq/Ej5RyD2RLr
LGuMZHRzeoOhLSEFJ2aRpuQhrh9FWijcUQy6eVe8JO+hPIJE8CJ+ttSsvtKyhEr3Kstg1uPpJkrw
LJ52Kgd3WxRKwZNHtQoYFiuJVvkWMswkIWd8JL5BV4enUo68KVvfwDEcm8mYoCZkNXpKrBXVyoho
AyCwpBtfJPxVSzIjNS3+ahTi5A2TGExmqDQOLbLQAFjQNtebH3kouERrdpnuTl0zMl+LZDJ3+JQm
L26bxh7QoLoywOqxOoD9pvVCcgqNPNr3VXNSV7JK66WS94aMs5OyQuOeUxvyXGPtU5T/Tsv2M1bt
I6B6T9PaCzFlImnPGMv76BPtHt+tyjqG7pcIspS7NCyZBRWPLszTw8yMWcc/lSWT1yfCH6tTTaQK
nUiiRY6kQBVIeNzM7yRXmekw9nJQxlJrbNQiKxUr59pArlkry2XNXbbtfaZEa6hjxbFTjj5qNVLM
xvXiC40QFE36PAiF6HfmRVYFCkNxfZ0WAFVwmgmd7q7DxEREn/HdxVUPBggQPWkiG68+PiX98IdI
y75X/spTejE57XMIZlecpuVNlTkOjPjV7ISALTvbdbWWnOMaV0JNikhLrTL36Hnr6Q/wCDTd0Skf
Af6r489s0tCH8l+wQgovA00Bsh8sO5YrneaHcp0ijodZMZQeWpBPgaN7lxhk0xgpsQpZ9iioDRAa
DbqNsTWEY1v0r6WJMx/UOJr/TXUTlflrmEQqFn3eSaw9QV7VsD6LLxzlEd+LuUQwORnLRvfEb5Rx
V+ErIsOmCBIFjOfWujlp26UIW6iLCB7rrSys0SU7SgsfCS/g2lgH7qPKkVq8Nskwzw8N1iy1Q8iy
gM5Kxs91rc/ssBlVMEnNZMvARK3QgTT+mgGoxllG19/Kmou4NT8Z+bccFbJnWbQiJ2lpvSa1BqGv
pXGCgW48V7qTlsI3vfb5QyD7Ts2QsQsqSaWM2bal+jYM+KCGytGo6x/auzOHoPUtIFyiP6f3Dxrd
t1KwjPD3U/hUvieNzkNDdgdbgfkCuGDZlQjE7RwJBA2i3DcFC7JgN61u07IOR430kpHSzn0gvhFC
MbuSLBukVO2IeNFcdbPeiIYAKtPR06570s27iINMOW/UQgRS1O2+XfqXCah8IGNA8iZgSkuuEuRZ
MZ2DBdIGPDy4iE0sSoOJ91diEkcJxxqro7Ln5JXXntL148PUmE9FxQWtNvyqjdQ9DBZxI1C5TTZ9
EwG8QNaO087ZuYtWmvy0GXEUfhEOB5PUYCyfjdKrgk8edcdH01ZRkCwYrIk6tjrjXDIRc7GwIydG
OR8RwDsxYpUKoXdroGUZpq1In7CG12HejYtfli3wsOgBKNkp1jmrcCxDBwuAfxZy+jESemiraShy
lhtLLjA2w7xISvfYjjltGB0Sx8r8U2VfigtyygW8mdF0ySJc46mmgL6uSsJOCvBvrWT+NbQJ7+Hw
ugwozdSOcsNYUdj2WPEVZftRF3PXKfeojb+Gzg26lcV3u0DSEI2B2k9A9V+t8WFWmmuXI6YYuLnk
/mXJ+4PVofDBp+mhM79KOVwDw1K/1anDJ69IoOUsWXEi2SAGp7EL5i/eFOt7C8lP2GTLVdqw8MWN
wLS95gIY6g/cgGBMBAenSOEvkZm55Bq/QIhgbmrg5EdGjpxuPU+kK9CRiP4kFxQorCpORED9KA+u
MHUnwGNFgCxjv07RuekZEBv3ADuJ2Ap6ehnL//pWVtqt25aTCt6AKtVNouSAIZmUFF0XEAT1fq7i
08rv1RlzlLOeJVi68x7D5qTsWm3YSxCTxnJ5FtZNOo1ogeRGYxtId3ApNIp35SbnCjhjWBECcef0
uXI2A64beetli+iJmJLDwCyNntunrA7DEf0nq725+sIwWMQY1o6lJtwt6WNRw+WLWevrLuhVQuun
gq0cQLJXSM1HoadY6xbsSrJwi7XxM1fzrwGiMne/HMwt74uazg4+qNzXtx5cLU3ILCs9QciYoCn4
+eQaJIiKi40OAxNbjcs8oVlG+MQKG2ZDduX9fzK+OvySbky/gDYtTf/eEvEdcqzS4tvSL0+9bNya
Yngz1/6ZKQQU0kwgvtkYmDvjLmsjjgOqdFfvMEcV8FzrKngjMbFMeyy3liO/yNTZiJRD00pfUjSD
WarQid2nWRU5PjYnNWBhVbOfFv0wdeGqrIHBE1Sh3itZuCNdeFfG9G8n48SGZb0ENaDmOcI9390q
o3+zmphudFWfW9WXInZO1vQCft2OtPfTAlAC7+zM8MQbzRRJnag2fkyh2jYkk2t3mwuLz48h3xho
ml6yWacFSZpbSep3UcaErohJCEMoXLTt11B+agCEUbiXRx1QYF61ZTCsmughm9OoLiA2VnogzUt8
7Iem9eO+fcIH5sG+5/HP1bDjUBoPrYBRHvRAabUDKzxGsuyWQFzDtDDsyRXj9wanqOp0cShvOYTp
sSesMxaIxDrQ2XCWvrrvg6nkLUb1kjTdRRkVdwHqwMtI3RkfrWvSLXc6en46wFy7ZVzuEB0jOYaS
HzO9fYxh3dry0jCxWhhiLGVGs6oI2oGo17k5D5soQW2efFwT4NVyirKm39UVqI+RnnBaQd4hS8Ez
k+2Uwq92oqQlTLMZwtjM9lEsIlRHcSQBYPTg17ylHBaLBb/LRII7w3c4cBT9ACB+YgZ6bQZYwYqF
1IXZ/6kP7VkVB2IOyQ4dJOrdYsAdQl0tOFVRw9qeL0OsfDXqIVZYNZd0NhiH/bXQONSqBrFysm7G
OnzS/FJb85UJSrBUMbOS/KBwKCX4AB5zLJ+NbDknM5LqmfjQUdo3cVH6Eu0BvdQvi4wZjvZUFzSt
SHihAtqsk9/6Bd5NS8NUI7pBGwiwtSr9odqU50jJnlTWFN80RiLHtsBqpDBiJ1fNzBlrBmQ6yKSM
XFYFC1yGRUJuF8VFRsmfzJhip0EX08MzFodyn9agqieJxImBqoRmo1UtSACE4qgu3U+UTT85SQJR
tpFp+lS048hDs2KFqd/R3f+ki3Ybp9qLIJ0rYtEEorAwL1sBGbac2vXki5YsA3sMZDTPhLNSby+J
ZrxmxrITZWWPKbN1hUE+prNwx8ui0RnZELUer+3xL1pqrxUbNoy+cyZL9bWWHVacv5CsX4r8S1Xu
gIN8T1P3EUsYyZND/bZFltuBPsDqJF2tukONZP1JRlznTDrJXkBIgdBuRDi7HLXSfMZrRYO7NK9i
Nx3HqP7/edo34kaG9f+SeiCppkgawf859WAPbgKM/H8LPvjnm/4JPjCNe4SBovxGFMj/TtS2JAIR
dE0nucDULQldzH+lHqjy/a/4PGNVg1egEvj3T+qBov8PS0erx7fohBUw8vl/Sj0wpf/IFlSJXDAU
S8MVTo6hYlj/kS2Y6ilR0BI8K3W89sz/8BtPjPr6LXPeV6RkzlSSw6XTiEKR09GIFUkPMFtG+Gqe
/uhL83djFdxpSQdRZk07j5RdZ06ty9pPZWgWPSDrAcYM49u1UTkwy/1sl2T1gbs4NFKmvYJVNaVv
DPPG89Jqxw2IokN7bnua+82kzFTJbpbE6KKNzOHh5gVA7u4te8ilHamru2KD+qH0Bcydd0xh7X5G
C9RMMn2TXPSqrmCPyd6s1ZLRm4B8IwWX3CdNxf8kFp9CR/MP013MpFnTjn1WvJpYvw6iskfOLvsL
QWqDjFRMR4846yGTc1QXVdVdiDXGOERoiWFs+zIig9KYi8TJFIaz8TKHczHKx0GEajrQIwU+Rn0e
YX3U1omJJ67Q3Mq6N3zetM8XrWCcQu9YaRBSjRo63YSxzmZAQ+mj9uH3w6DLe7NtVy8XO14DV6OQ
Z+LkJIi3paU7k5ApXpkpQmBWneSoqfCkWhoufH5e33GU0KT50HQEi6fr7LUS3QJLJ2jGaGIM6tZd
uz/SYW04L60k2Oxydb1184oxUJkBwwsARsgQ0uvlrC7DCuwHMJiRL5eumLA/z4KzTDXpdJOgOH2m
IoBm1M9B1Qo3t4/S2Otk1fA45r+UzNZzYakOcMXQ0nRkkSd6de/s1RFmjTMcNbmrlOsm9qNX1kSg
qhrNmbqEVTcgYSwKwS4RIL9BtAFqTp+kjkGOCMa7CG0in3v1kZYCpkCV4DCiGJSLLkf3SY75EWnJ
7FdsjfJYNIfUYtbd1iTQlGk2otGZF0fXm8KVV6E/4Rm1B4Vw0Ip6YbgTSBiKlcdq0Yt/feBXo6lV
PE9pQeoGmo8eh2kTN2fO6H8igheRGZSOJreMHM0VjWXU7MrWTHdmKiieknB4rOSxvtQT7X6jF01X
o4rvUxzRed6eYlF6or7DwbwN1OnI54nZPeW54vexItEwQog0CPNLa6zxA+CUvZBj8C+U2vzK8fDo
VXYkL6IH5YHmKLHQGqSGq7TyHs10dtPN5EQ99wVNSmPyJXFIrqbpjG7vIrSShXN3IdtX5BwwiODn
Rz29G1Qf4lm3woqyXOrjzFtGoEkT40KzjEtXYL7BXDM63cNjaUh0rsGwwFUsprGbSkIUWBinVpHh
op2d9k1JCyudNgg+AzIJYlf8nHbe0ZTQ9JRMPpxWq/0VVBQAfme28HzilNg2+VvrcqiBg+BbjBe8
rSM0HL7AWzaZPW8nMuJERQ+HjcJW2+2tzhARqhDw7oyuizhnPp0G0lRIB3FqDDESZZAdA04LiHoJ
FyKUQCpIaelHC2wVFQoTbPcz8XD4Kdb5iuqFkQhuT0fo+RX1tGMWR7qsrDSuIc1fslK/ojyQ7LId
djhkcdGp9WjrwPDBlrQ987TuQSkfl7YIk4YpvaZWzpwzp2qBCsOf+eqSP4aqL/5NL8F3zfJPJUDF
oAGkXoahopd512717ftqbplXmMTyFhsMvlQFyR/VyWIjYVH9ZKTxViXbRayKv208P7c61bFK652U
G7i/EVXvEqbKuBzyFsr1qCRfxQJqKeEERYdhHzcLCIxh/ku4aHqXP32TGzU4DaJ8Vt4lHFk1XUXR
SGdroVVuaRWMFtPSqswuCPUXfCxEc8TRcxkXf6Fh8F3qejcHYGjf6u5SbVsgzPDqrZfEpJuYaNub
RTIjKmzQM528a7nfVloYetNfiYL5gDB8YVCG/YP44J0u3Bk8oDQ4jo0fZbSmHKwRj98FWcqEXgUv
PluVHHGGjTH3V4SHJRu+gCkcsLuXMfk5XfNT3ZKZOixB/yqv4oM+wPouFuWQlSaT5WWflDIx5rAE
s0TjoFBMtMMaMQ4MMcFcgZhDjooPkKrIROP1pyFltZnXP2uD0B4283uMBBo6evq2iNID7B0GLu8N
ImGv7WIZOh9A9TIVcfemBjoDzstpnR0YhaFHiDc8DSLySKXfnkmb/otgBGdt5ihR9KhJomoLsoD4
/W+9gREdmIjtGK3WZ6uPDU8vtlCaE8OuzXe50DMGpDGXmGA0Hz4XI6YEWZP1wAjWREGWTmdhrbwJ
t/VmqkReZlmHihUq9kCIo0x4xZSan2maniappFePwsxlbbkKXf8sz+ysUTbcVK07mF0mPCiG4BNh
co61MGqXzWs4GlHCa9EhEbbdTFYn8jkAEQVBqqi0+TueDxC/JLqvvMj0b9prn+qIGjhJ1WsrAxDL
6x5+xyTv+3IClfrONPJpjQECjwkIdgYcISraZ5Yes+df7/U2d2f2jaFYDpW1XaHCQ31ZVg8N9Nma
zU8y6F51kZJfUW8mO5Avk488E56igrZJ5RV7liK4Tb7iVJelPdE8oFEV6YMyot6TIWekGe9Zx65W
IVR2Gbz8KaOpeeDlMUFRVmhIbByGlh8NRYQ0JJnU/Pc1HKfDlV6D5M4oyuLyh0d12wsJMkhLZbrL
W7yWMqVMawRWN1e7hbAfqqWDZmUlhrLqNivERLbwycYU1Xeki+99pD2Jd/Be3Kh0rx6jVtHd7c75
G0uNPidVVIxz9DAadFI33cA9QYdc6xwpOXPEoKsVi1DKaQbLmXQbS7bSRpdsks8VKfGaNGHhwfOS
tOWXbBXnQVNOYkezYNBQ7L8uE9T6FOG1IXuayi07mi9RvhsS7YrKX/dGLCaVbgTEujnc6H5O/cHk
5GR0VZjN3ee2IiJpl4sF41NqYxLr6h+51fd9u4byIMFy5TyoNW/SagJO4RYTW2G1W9BH6OsbcUuC
CWdasFGnH9LK/KrGv0PSjwHoIJJaZ0hGcVF/L5ji829lZGzGtMuVYgNcXXTqY+1HN2QZsp5xS4uH
Zp5IYdgmhhMZLiOGin8yU4k4FXLFEoaC9L53M65l6LbVZUUyi8/O+EhRj1a/w5ZxOMW0wuiWMfXn
KtUOmcnnRNmc/k69aFUILl+bBTlX3x6NLv5Ce3hFAhia97pSbJWw+lGV+KLRTWXgXfptkp4XZAT8
Tp0fG2ykmazi3xD2NSt4LdAyEhI/Ld+FJr9sG17BKvIEc1fTi5ZQ2EU9Fpp5O2AQfTYyIgkYQl0H
aQU/WLK0QAx6GVeOl6a+z+cMRebytpVkN1CcRjtzMZEV4FpYmBrykjVaRoMVSBbRyLKFvrTNkfOk
nARIFiXBdTMZl1YoYKJEeis6ZqLRBIaQvihD4mBQ5Q+4CacsFr6MxHzSJLSqlaTTvyyBu20apkN1
PzV4A/qaHMH8Wc4FQsV07UVCFuHMGbykqT/JfQajqeDtn/SO1MVqD9me3lqKTpHmpa0r7INlk81e
L5K8m/VxwC2DwIAuGiPMrAtHAV9w0s7IgH//UzNJclMXElEYFnShiUz5n7/5/TN5NolrjqSj/H71
74ffv5C59shS7v/avz/8/s2//2jIiR9Ja7r7j8//bz/+94t/X9h/fE0OS0WRR8Kxx2rAW3T/Qeyw
/T//ybrf//M6f/+q1aSdqQCRLIj51urxuTbyBlsfv9LvB7K9//mvf38OxNb//rkRQEEIv0iDa4R8
1vwsf3/G71ep//1L//U58BnUqRyTzSrs1bwOURiRRF6O9DfTKLkz9TB+/n7y92t+P2jdUIeLztS2
119q3K5Ab/7b9//7j/h5VhjwBiplmoyoOf7rC6VapzfJFSJxvaLpCFkiaReqZJRM7u/njGmha1YM
ipMvwHP6tX9EOdtuZEg0sIjLBZLa73+OQkzsJH6OMSAb4SicevWB3QoFP+eJDOIWCBjCK22Gl4Md
0qBa/syPyjMkn3PN5MSZDlQuWOWuWNkip3nb3qhIZfhA35XN0ZHVwt3C9EXC2oxqyjzqaHn10OAU
5KR2esvO1gPDte1tPC2N8Vi8mBcFSM+3Ari/hsLCDMwuHWY82B0bt5n98cbzy1llZDTAFPijG5z0
UOt0j3fpJ31jsfREcl+xUIcD/F36rt+V5uSrTXAKM4N6ggwN/xUGZTq6yld/igDgOH2gvLGUoCj1
wY8y5rSj1+YlP2B7JR4Fu8udS1S4wnNrZyNb2qkIzMGXXlQ1hC66SIurMtieyLBzLsXZvGysFq2d
B8MItwjXHIfZ5Ix+4Cke/PoJ3FhXHPmoHcmuh2UKrE1+v6vYSBM0V3sRTnyUDOSbdn9DW7/po2/y
z0zLnnOPHqZBGRQEgQk7y4HFhNOFLbnq8vDeEjQ5YO4UWeFoHcJctzF50lp8IctGfVmeMvEqfF76
2h8id9sRZ6MciufygwW6uODF2eFafq6e28fEgSrm0yPnaBbvUPNQ5NrEIn5a/rthnVdnaWL47YJ9
Z075JUI+PRzQeMUMT2QfEcqEPcRI3aZ0s09ARbvOW9+JFva+OZjGR7xIs7u+04kWPgo7P8ayrT2+
YTc+FzaqCqQ1ISGLd+qKy/HQRnZyaWcbw7N7yR1mxPdx6f1jnbmQZC/RD/nBtukOO/VP9GLukewG
+iU96Xv9p/rif0El3zB37Yuv9Cq1QfQjjP7wpmYut2p0AU5jbzblFxdA2Vk991WCaDS8C0/cm3ip
3mDzXtgVEQDoe8FjBMhh1E0/oj/f1tW8mBdyhJD6AFNX6WmHVu3mAFa1C00kxBGGTxO/sPGBMXi3
Y6++trccn7WDFNZV3I/64Rw/vWv2Irld4RyYj0hnkiELnE/aTl+gV4EshwuPZNmVnMWBvhhITyse
z2t01B5uytNTOu0F5wYZrftqGHNDezoTc89PJ9fp+gL0RnOlA+lLHGl58B6XJCj+dApaD5utjG5O
PzuWl0MsahklPVZn+unHBqq4ve3y64xr8ZCy4gTbIV24UvWpcBe8Hf6+vg40k2Dou//rszQ0/Dgs
CfAb6KU8jTVPgN8qmUu6gx2H2+a2V/5dkuaD9lYibQsQYO9S3HezC6TxtSeFEqDfqxrQZ6HX42zf
3Gzfp+y4+J07oW6304fx1J2H50FhCVnP5mlRucdf092CVyHxb+q+27UKHGo3HVzD+9edcsudwHIK
zqioANzu7RsZ0g71xws9H/Zv/Fk9BH8HK/bgrqoLBPUhckHrLWj9WIJ4nHkzucsOgBbj8H4x+9te
4q/na+7leD2qM36NKN4b9DhCiHhiqH3TE1+cfL89IvWMdohoUaMv7T59SC4oVC0m4KfFjj9okmTO
9pZ6pM75+Ufq5SFynTTknFM/UjBx5eqA8cZUPsI8sI2vjCrFE08bUtGDX+s+1Pny4aNuLvLj+Bcz
M1elE3w04+2OOFK99MgNTx9qy2k/+4f0aWUsydPrzt2H/IMCVJReqXRpZZHIngb0JzeXTG+MQH6j
B8t2FCRGkp/TjwYAdTi1g6+SEGp/bK64OebfVDxniv2FpR+7reoKD1rr51ccNG/tiI+Wz6CH1qr9
BgP0fp2TM6PZ2rkPtm510DEHJvv0a75V2n6TPXC4LGGphzb/xM1SB1wVLw4ZPZIJ8D4+zsFknLk6
26F1CItV7e4LZy/0J7pFCIdhM3KMN+93erIe1elPfZJ4i3one8/xAmoBOTr0vEKeQvKxFrvYjjwj
qSdWT8quD8arxMwqVM3jIHvCU0a/RiKeG2WhzdczA6u9hbee6b5LeXXfMZ6VLzbLOw/RWQ6FG7M4
zMjGPzrWYY0/cg3agBEhG72/fK1UqiKKH5f2Dwu0c3/vadXUn2W42ctOsjXxR3E5LG36KfERSd3v
PYzKAlGzWOXvb3tKiZfJTzQui5cPBIf1Jyj5540n6omXKN66Z37h+y99YulZoj0gQZ63fWba0b73
SXncHuAD2v/6/3jeb19oKw6x5/fXhYQOnHAufdYHNLkOAYWX+lpfIRUl6i6aET/aABBmCHS5t0BM
/RbH0TZvm3pGFNYGmc8rIBnXwpjWegj6AN1iUkIDKQSku8zX8sbOwDLyNjJTQlA883qc5sx9zvYW
hbgQPIKhdtxW2Y/5V4cXJnPUZI/yuYV6npU2YIPy2Un5BRe7fASJ6qOiBfrwJd/K0GA5L6xvoyRu
xYnozxWznT0Plr9p5zTcq2xEvg//XOtDPoZ6G7glM3HnrrkyHrLYG0QcoY/bPr1po450Ew+88cAQ
2J7E1+QFV9D9HnjIXzh4fw1veF1CAitdht1xqBzaj8xtHRZP1gyYLrKjfRmHecM9ZvvxYfzUQ1DS
++09/ow+hAPDswNyDZcGgOmQNmGTotujI+I8bpPt8RkfUgodOiBOZHi/C5PL4gSZxYf/XLxecLDY
NOiYmnXW9MCb019NKeASOiR78SYS2czvm7kv99u0DSa6RnZzMBWb3DJWx95fGEWT7feJ5m9jrcP7
5gOZxHmCm+vSHATWQg4NmBnB5EWvW/0B5JGCh49iuVvLizoVBxADLlzJvHD16DghElN8qdwZ2EPM
oJmfE1q/adJhLtnHvLV6ttfUQ5b60hMEVOcWmLoj7A6uGEBnPQrPCLnWzkdegxlZ8jfecsWPEZF9
dOcEstKl2RleEPl0s9zIh0LhcJc/KXiN7NqbHxf8Hue4hdDvlN+t8NIVICt+FE6TsoKNFbOoGOLh
Foj1BYsgjU24tYghXrOtftAd7uVyZ37erbgLmmFhNxifhcnNMe7JmkPZG20valN44h4fJ9sVbarF
eKbFqUXHihQXD/CJUH3LLx28NR1HlI/bxAGqQ+/7hHlv+lBdOgko9UKWHWlX+NU5czd1BzOQx+Ww
UUhLGF1Z2nj8R9658rEyeW99ypX2ipi4BZ4d7ylUefDOrDwJYvBwvEGauDJlhgbbsHC4lKAU1M3E
4vHUq6721OpH+vHEnaKNiifvezugB8KzYWLKzF1JC6aesCRvk6/EMlJZ5x6EyQIx0aOM6t0hnKXZ
Nb56U28C9G9Hv82BYlJG/GnOPOfGW+4Ne7G3pz0dE9l0kB3Q9Ke7YpdPEpai2UlgaIOJGUJaJXlH
B9omAWiJXZ2QJhIJez9lFeOJRyHs6M+kz1LvyPNBYxZBJ6j2smov87TKS7ioZ1oqW3HqUl94ijL8
uA7Dig/jPVJdU31YkK7QAv4RJPdf14O1r2BLyT2V1xywJ8AN5WoTPMbB49Bn++aZ0oX2ozjvwWky
/msmR7m/lx6P/5i/5mGW+TzPK+RbfpfWflEJ54yPYD5kRz+tIZqO0Ws2LMmX5YCwFfGI5Q+wPItD
It4E9Yj6iQDXj1R0BMkDxUvCJzKyFCQE+/T2noGHfegu6xUL9yz78BwmaLx5gLgNBat47VMSYZBR
AiqlSNsr+knpn1fhNVr+QG3Ev87igiio/BhEm4oQRS8bH+5HjLSO/LShjLUtn8C5ovUoMFZCLYl1
CbdDGdTc89qZRqMRjuwCmGKDzC051J2i+9W7s52uxbOQvzDUCTHtm/Ne++rZCeYLjjfSgVBScggb
XQ5m0m5qdl35qCOBaXZK9FJk/j2qoXYq5Cb38kVhNcPni62yr786C99acTA4bSmXUTpTzrA/DkBr
eme+mbd5Af+E8s/NsF8aYFwgC9/JmC8JUQKJ4GOthGKAPUzl0pwZ0sZTkBmsbTjZkAj6VY7iDnby
oY1d9CrL+Jdzwsw6+0wvhAAgWo0yCibFVjRn1mh+AwnAyBQUuR9ZHpaaqqeS98hgqOLgfL/9dtYZ
KHIFULR0iMLSvpvkKdtXxg6rtxQ22RFJxb0IYx/RXCY962Pc+kVypB1NsGEzH3N8lVEPjGl9QjcI
QuWOzHN0ccIXZvN/WUGAMrU2b8D2RTUI70oP85x9uc0vZR6s98QsZsmMSw4J66D6aRqXTvSRnLBl
k4DeqF/zh0pv66sBPspZ5sauJGvO7Z5dVUN33okXzdMZfh3VmL2cInZpQjrf643FRgT+SWqT4rNN
MzoWi0BNdyv1snAlG6L0MZrqhIS9dZJXJj8RKLUbW9ICDWifLi+8aNYc3DRKE8b0QtiKKJhY67bi
cRHc6YXtgf3JHs48N2aoMML2z4iWqV9b+uE+dcfwXO7oXzmt3T7En/nncPxo9rX90fwAj3373jiJ
/cFvPPw0Kiu4LXEoTT9TFqb1xJvwZlDTcIu+0hYgz/HCWXaXnsrHrEG3h+YNFZ4dfwrPoNqXZ52L
9Km403khhP2bsouEQbYx4/jS+GQoFjkLKr6Zr+mNtRT3y2PKvYd4GrdC0E8cjZgmMUWmSuVjdS5P
ecgvZA/P2u7ePAjI6rpvvHTdvzLBZ7nhpJeH1blqdvPT8gPTnJImxZsbizsCZzWaEdzVUAb6D0BP
yKqi2rdk+h7EZ22MF1xWVy4oXQn+NNuDuifAPGeee0ncdj7dN5LlmWeLn8TJPWivLGP14xjwwOW8
vjZ2TNasY/XMw8sTWfjMyukXsKYvrEG2TPk07wBOMQTfA+mB5Cw46y31mh+ItbB0DQ87fBm2+f0g
67R/xatEONuOn4JPYbrAA8p/gLSVt/SxfDQOdWAACbb10+/riadz9i162xEe9P+k7Lx2nNfOM3wr
gY9Dh70EsQ8kURRVR6PpJ8RU9l4WyavPw9lJDPvAcICNf0/RSOTiKl95y5I2E+RX1S67BMCVcVS1
9q265abg1PB2+cZOzmjXLynR0jDtHzUCKuc5eSEnt7YKcr07MHj1SvpIEcb+tBCEvaoukQ4bZLG1
2TMpq453TK3uQqaqPBNewqh61eSNTrlge5F9nrjlNRdqJWiNU3nC4qBG4BadhTWW8JhrK58UjuIW
rWQAaVs6+hmWU4SfpBalTkd4Fb+Zr221ZdUgfqxKq/RE0GQ4D9/WsA1d9XEUW5L2QXPBctuvpads
bM8qfdIMOXW19NKYlzj/UVY4zcTbTqDnQSWdAHiBhSSdizFCBMXvQdqWwHU5qo0jmofWqr8XZwSR
VD9oohXRrK7dlcFOfjWpfZh3oBfbbyaQj3pgvFahq63Zsvq1OvvDJn1vjhBWqwcDVYHPoAKpsc4B
LkB32Dp3CDZN+hqiyArk+hEd4uf60/DEUTxEh+C5eRQcmCSdcI9awKir6LoOu/WtsZ5LeaOU6/dx
nzQryomrfLspp81ACLGBD5huOOzrZpW+Bz/DrXSOJdOr2lHmSuObgMlubliJpfkQOxuro2oPu+NF
vHOe8TFvuWcQC3Wvz9VPjvaCQb2JnE2XfqqWpuo6fctuD2DtAVBeiUb6N5PjGjyreoBMy18W5Q7E
BWVGJCjQpFq33xP8uzVrFsIFZDI0tA6ec09sfshdMkz6opueGqb6qr4mWx6knJ7D8yR8FHQm9YAt
RTIfgYqoW5IJjufiRiyQv6mT92DRDWOm1msqIBQwqPSwT69woceYkWIHOHAv22abFuEQj5/K6gHt
tnj0JRoa7QljGex5kmObAuvc5dZjFbhCv8P5u3qm5ltZoGFWI3Go3R7yJxuqS3PPUz+Bm6x6XFW5
1YvTLN5dH9iUMmLQ1EBdV7zaOsrTCxW6AjtK6xggVTd/8B8VGQcIzvK/sxYccg2+JdqZ1nVsD+YS
h5rx3bDSdlW5e0jrtR19IQA2SAc+A8+Z3gt+iguz/pPaiIPC964dfNsCxb9hQzuS4y/1ESh1uwDI
OhtrsOGN2nsrONgGzwu9+FXwSp2OEL6g5kHES7ZEwbLaS8HaZ6ChdtSPQUf5fN09d3h5r5eK2854
du7r4h4rz0NgrM1XCJ8kXmfmPUYIqQeRkOzteWD7mZEtR7n/ObmQadjFuywW/cw1YkJlvxmzEzsq
H0P5mqyNxRyxqxP+xttml2wBXSIn4ogn3uyD5DKFzwwVCdrKb0FXPRjJOifbXI3P0pljCJ1KdhgQ
JzR+CKLQaAyBFBNKqek5TvGf2I67ZUDeuCKswqyARhhylksWzYkIOgxv0tR2f3dAtDtX0Y1cvbrl
ZDVmch4/GK3hmViLbQ2+ZwKVhtnHpkdcGrz2j9EnqQtxMbVcNsh4y7Zk7dTkQGJx+M6qTfAa6zdC
zISiHz2hlv7jB7vb+JIrHkoJB2heM8a0pNbVRKJMUYOldSZqz/w2PE3wAGDHcEo/K+Fq/FBoYq+1
itJMoGxTzye1B1MLVgSO9WZAs5uVdgVSAbg9eUCyKU5dCf9k25XODHKMIQW1Qn2FLkB/Eo+6O+3r
ekVcvWWRaR/dDSzZkYJHTbWGANR+JbrHWZcvqf6TChFSKNSsiBFMnsETevLINHIOAGPRdkiQ9qCm
ViiL/GTOlogqNdeU3PW9EK4RUIMhLAEZkQyrgarStzCe0RQFaRXuE/9FulETZctAnHBPSYnL4gHp
0Ia/Q8o5PzqHYj1Bq4LuhWDASiR4QHINlLoZrz1JUvA6iZP2XFxSl7PtlWGTk+eAOIv826ZCA/W8
2kjyx7iyX+O3NPTZGrgazKY+eCe2FYOEXV5xwov+AtR9fDBJatGn29rlUfuA96eywb1FN4H96TID
06cADy3u/pSkF8uA9wAG68aupTIy5BY3bTfc8ic6ycZ0rNfI1jEJeX0VHism9QdSbc5tPLCQKVaD
BDvbJ0qciyQehw+0jEZ1GRD2rpwQC+q5iaIUQBgXoxBQ+4lDS8mT0yejec5hVFdbmqHkr+kDr6Ww
UxNcpC4iJjx3nsaAoj1W05SESKtxVrHuIiK+2uXvBN71GwzHeTV6QAxT4/FWTuGHFEfxWmIM/MJ5
LVEuBR2DpTgVpnhPrX0031CqNsNdBfWVHUY75CgxsfVzzVKwKRpvCndZ46Fwu0yeeMk82LJJrQG/
AJFgVhb0fl2eg76WuwtmHlxRJG0kTgKmyo3ABNo3FkiADLl6rpV35gtNYT5TT+fp1hRI62VsuN9O
e+QD2ckYj4otZXzgt5i2t8amUF2qiXxNylU+yuNahyOFjoE+7Gislyzv6KsavxjUXrzy53zOkq5s
GOiO9BwZuAPDyh1xXxXhzsAT2Uga3sKEROGKFhi/noHXLP0ca7jjLGTEGS9d2jFGCb7TCIKRX624
GMsG0kCxh7y44ilSonxjdvKe5njl3AukXSm/cNcZxcY6faLszzdcPpX1bglHkNPJVOrW7JScfKTU
SsWBu9wmKUq5zBKeGfdKNhgg/s+CJSrD6HLeqFw0BQ1IXKx4Ot5AWyrg9JsOuX3VZW41hMwBKrFr
rpFHxK7AVAoMdrir1N6yDS3KNwcF123yGaH5+jqUOxnOJ2X7kx3u8J/h+qmTUKqES7FMWts1lRfm
Ct9SclWN5b3/+GQ+wel8LgEXJmoa+oo7Y06SnlTaqmGiwkujGBuT+69JZHlXtNQYfj6eg7+4TfOe
YeXv6YwvDxQKRe1y70m84TFyO0x6zeWqWET8hpfwOARaH7SGl9vmbmEYcWlZC/V5GQKuET4s9z+j
iYJ3obTmj7heJsHykCpgm5sCZNtqeYDkoCspWto38oS06p5kI8w4e4iSKLSsbRRrT+KNDx5udAkk
MqYtn8vt8N/c3nhDkzKPcebxUBdOyZp1/WYZF1aFAYWy2uYaCo1+T1fAkFcQULlZ8G88RN5sWRjQ
DlkMxqavadY9WAd0mHFF5cGyQPgMXshj5w65TX3FHeFxA5VE3aHeW6M/lF9rYJJL/wAYKNHvZliW
MvJhOySi52A70tV1NsqDmR0onkgpxYQbc54PD0A9S0A53cm6Q0IbDdrSuuN+BFOJeBAdpSOPgdc6
aLQyF2EBU37GCZTkFOgrFXfCHeYqsM5H8W00HrhRRpmr4HU8BsXe8xhmSgpoNVknDAAd7ZE/iPA+
d47065gfPMoRy/Pcq1G7oA1oQ40g4N4jXMv7QA48iGX1WaR9XBWXPR9pbLAsYPl1/YFJhr7kPQ3S
sFkvazFZI5kIxHNkjN2oJmwBpePRYoPQgi4izk7Ru1x4XB3r2IhcIsex37aJKztQ7qHqFP797KBG
vHP669C9JsDEWmivmZ/rJyBtsrpFuKBVTx1vP2+nwitln9a4oyHgBEEOOjh66s88Yy5zCB5Ye1Z7
41tud0FwVWswHMTlgbKzhlUjwaVl3tLmWgY2PKDhxv5A8gTCca783+Ff5S4VHFitzEm7ftRH/48R
Zi+VOpzDqahCi9qQC2PEI6AHPY0+WDfuDAVxHglrkfExWsTXEaam67Ru7vQnaniMBh4TZbqDsMIs
BFNgqRtsaRiwAq0CvNjVZTXRtdYiF6wO+pEUNZcdiO8b/GNIpAq34rqhgLMUiz1jqugEGsvkYEG2
6FytttTkvrg/nivTMqBvpy/1SZEdnI/6GnBPJE5MxnjPwJLmLbYXJFxEWRbgojVGozjdoPkHETVA
RACc0L7JH+f5wMcvk2CglAlJGp/CNdVzAy8hqpxkZSs6F2rhjiiRNJTUELOcVsKp1x67J0Kr1PvB
At3HyOOhe3aIPkGpYp/HfJWQ8EIMw5/MbVK8kT0wyUhwyYF1srZSPKTOWh+PMjKMtfQsg/H8XXa2
vjWHZaQh4rCTUeXLr5yZhBZaCxRuA4FdLnykMtoaRIW7DLiJuhP2KGvjKSJ3YC8H3kWHEfTUBuGU
YDoM2hVIf/1AnQ0kh2MfFAR9lIIK0dVCWodlsKwfBJ1t8IUbJKuyO9wSSgzI7Q2Puq4PTU1SscHA
kCUpzsETIyqrJ5BdCZV7FcMXbKqoV0Mc25noYbW7xv5Y5rV25VlSaJVpiNL2xMCuo1AP6EXCF69z
sZ8BcEkllx2ooEwKnAt7M8Ztmuw9+7CqOuz+pPj12QLfj8mLg74dzpY7Q/cwrEtDl+251JHWXu5i
CD0SaIlAnQW6KJ2szTfS3TrxnQjpOQDg21Bm8bhd4kGlYKWByITzVsJY/wSxwjamf9d7yUFM8T4v
3ZYxJbxxXqzmWrUYteKWso56H2S5Rv+UIOXkSPgsHpr5oIVnOntIkA4RxgUbY3gZOmTVcCZcS5Eb
xcQI62wRQ6KQfs9myrxmLWIkrL9TRsDfWfOqesfE5FEwZUH8U5JCcAoROVD71PoIsqwVS6QIHzmM
bCip0tLEE/aBX7G1LzFH5LdX6YPv7QjPWhSZH0xuofJ5apzk2PBI9l5KYWCv82m5C14JvXH51twg
5tsAjES+HbC1hdbnbomkWfcS2M9XKiJ8vIV/qLmsHjpOnNsZx+m6VJmNNP3RfGOD5cxGG1P12UkA
KM8QMtGPoBhkXFmWgNOD9qlmo2+31bBXeavZ7WK37T6Z8PRAAu3K0u1iNrsNEypK7kduCLADqwIO
94zPtuwp3R5uCZ4BPDAwMP1Bw15R7FDphAiOcGMlXXk6InOr4aDPOwo5DLdUXAMiLjaW382IxVrd
Za/MGZYUV8ZONA/Lw+ZFTGY2I3YOHlEoezLaZ8j2L4WoE8cS5yMvY7ts3wGEsEFx3kmGz8t7T5A3
L4pWa1zmCMBK/Kig1cenxgZnTGy+CeU1YQMfxqdy9lEs41vGkOCM1SKP5Kh3dHAMh7L90mTgsfJX
eQgxB8z4yVE47KDkJCOqF/qTBJbM+FjiPd6KECT12EKyuYXfAUA4SakOD8x+FITkHsnLHfW0THu/
BxNAS4ZIjLu3Ptnk76iNkqyTry7HN8gTyp8gi7K1scAMuhbUnw/SgmIyh3NDhSkgIm/WnYRMvz06
CNq0ul6sHJnNw3Dw9QlrnHCw8BgZzOV7qSnoFg0GBuhZwQaL2G277xu8L3ETJ0IyxXm2MbWzsbvZ
G5AVQy0ZNnkKkhNHpdirTP26eJbtlb7UEIJVgJElgKgKPfchrL0lHTSKvJvUfQo9OcCy0ZdFRKNb
gtQSmw2CnE0q9gFmb/uwD0Ik3FWVlSQ0fLxlNvHRoXDWmND9pya9VLEpbWHszttW6I/CRNU7DDC2
Rp6QnQtlQ3eIHmrdJpEK1ZLTKij31mx8NXn4LgIOmUrjdI7m3OstNyGuCUO78FNA0yvkVTPse5Xb
aCNxaS5/+fvnAToJ2yC1L78/alL0LBxNvv3+Ls/TaTdSuSkWWlChjh02ppjhiDpmyPrhGKtgKtP/
+0cNEfAiD+aHXWQBBlUrG8ULFm6jV/Ue9vD//qO1nmGUHCViqgk35Pu/vSAxk097woZVw0Zl//sP
ghLQXf/2/e9XA+KmSl7k/oTGBX0PAxTj75fooPOlVFaJVxTzQapBdkopAgwjJFjYTxZrJAbvj9A5
Hji/V2tLIEKbOkV18ffL3x/+8YfLX4Ps5Dd/+2GFo9fQkIN1LbUehLRQ5l0u4vefZHky6e/l/H75
+0Ojqp8dmU7iqMFWCnO5Jq/kpKuWgf39Ryzf/sPPfn/x+zO1j3ZIS8Ue4lHH3MqUbbE4dlsztnwC
EUZkYyEgp/VTI6v4ZtcRjuH0N9QQTw55gN2smqDM8bVIbBPVPKv0Wql6FFRmUCHCCnwpb6MDIIrx
p8WSjcwv+MBdD2X/AXuWwMEjoTZojMxg2hJKaAhcAiAYivCCU4LXazi1oQMKeD/CGTCr7ISQvIXZ
hDXBVCMVn069vYKOfld1HMgDIs19kaHja06kRNm5GRc2oY16TjvY884Z7Y+8vTUGBUGjUYoHmVZI
TLoux7nYYhaSeIZa0QihSIKEynVSlbtanjDv0QG+1mJhmROeTGAOPaNBEs6BoEVKQH2uRIMoyhI3
1jnSyqG/b8FVVlSt7BTNGTSrfGPw5VjRaMKhTByM8NZzm1zLMYYd0hTUoSrddSD3ufm4OJRP27bA
BqHpCwB71jENlYaMvP4ae/Qm2pAwyKTahgE1/TEppVvPIQT30FrTVYg2SkJWKNGVmbOq3dZ2zqAO
9kYM1EcdWUPYFkRIrpBh5GX8VMqdD54+xsgasCP5c2lZsa/MYJDQ70LFQKOQmAa0ifq3oWTQmlro
VF6fNIfcoRiJNhHUJZIaN4gPAGR6gx/YA80cQPxrq0iLXuopkEgsoxDB+1L3sjL5cKgAYYRq7EYN
kY0qI3iMChowPcUqlIRaEiRShngWYNqSEEpTj4RLrd7UJeuCCoHpBcU2QDK5boE8wp7XEayaQbI8
ORKvJZ7CG0lKAQVK9hGNQuMsc3ZZfbQvxnAmsAfsWUXpq9URjcrGh5M4xjHsOeDweohQSAmfFZPM
EBxz70vqhALoMG5quSgOjjZAlJCxUreMcpMpS3iPKaUbiiJDTvlHlGI4tijcnwq1umJKCEKKRi8U
lPmgWMZLrWpACQbJq/q4ZAHhiWN7mRqGV1FcWs10njGwGWbDdYRmH/Kx8JO47Py+MlZpUJUHQ2pO
lmWIXVp3b2ZoYKQiarAqLN51LSFGrWCilMVTjKKDjaB0j5OJEVsD1Rzrq6hmgbcA3LZE179qiXAu
zLVtZxKPSENRoDdqAWbIMUdC/QwxQcXwsZ3ZJPOUg1QSkPeS/jWNJbpAM5awicL5O+lfVmiJnWgg
9kH7OGtDqu61dN7jv030PwXvhoZ6m4SOaTuE6Ew85LWFarnioElZH+HTdAd4K4csUH4QgoRAU1E4
Y8un1wAgCV0zw1ASD7dszJthHuVKvZfn+86EPNu2jbovAEdA8/OxeQTFpk4kSVWSrZvMbPcwpPq1
HBhfcl7mXl6aXqBknARN+yia4k2gO60NveLNWnZeZjpMXUdGkyNTj1Y0fdhpFW/UOEJgAsqbgKJS
K603En/rzk7SlJ2IKyjNJlSbwgHr0cwiPuAPSflniDdzANlbkBUvoEVgIFYNA7Y2LF/qibcMtZS3
amhhzDpwsFgBsv19VK8hDfuKLM2+0IrpqkdI21bGgSmSf2SBerILwOtdidBNTh7XQ3MzBZ01xK7O
eDq96u240+1OOswxMA1pIUhW4xxuNbt9nGS82TVZO9Y8GkqOoL/DyFlPvfZtCPIbGFfIkDpERQqC
2CP9XREmJEJ4VV8MXXtuHAX/TfwM/SbWiAlLClHN1JETQsIyqxS8WTMsbjAmuMGILrK0hQirbUoU
gdZybd4m+K/7KdSFFwe4e05qUexnAhkzK499XGnXvk4eAsWpt2zGqa8mj5i4y+cuqI5OOGsHlX6W
mcbqQzcNNHWAYrWNpByE9TZOzhcGQvEuF/HPhFEDEPXosdyEUE790n6T4nk4OlV5ChDJ8RJIx7AH
5PdsgUjIAf0s9JqOclVhXKFEiOcN5Hl0MlDqPCnSzLZpI5ONAXfkKnn1xCxdV7VUYcDbkZ4PgrjZ
MTI3Rlt33YXGTcdTN5sN04VS+p2MwTFpkbOIojzDQ4ywE/Pi7piR7WYpbZcas9mNnSrmoQ8GBMlU
nFRg6NB4WEokcIfDJolPcVpv8Sr4aS0FfoDyGUBShwQqBLrNceoapvrc5aFAJdYYPTFUJtKFiDcb
E0etjiAc0n3rzGr0bS5nT8qAMHPYTlfJCmmKacPs5na+QUWpgPjo4FIy4sRes7X0OmZrQlb7o1rl
d0LMr6iNX5q8pUaANBY6zsNRj6vQQz9joAYtbjpVw0uCFkqmlJ6koiSSd6G1sUyjoNQ5AXGRNJjR
auCr45CRWkhEdwaEpNakqFB3avYA/ecipvEoDSnC46bjWnMOC4KAvq5q9F8hS66UhApKIhVfRVIi
cGe4xO/6eyDDfWay3xe6Qqncsv2YCH2HSxpa+FF/xODgXoGGHBZoDkkygp96tZHKNtlVQ/vomApb
u0RVUTFJtmbUkdD+owhjIx1cm9SpGjX0TZmSZlpYht9hbO5s05HkUBmAmnQRSNOyozZn16wZWcGe
xcKIZ06GE6zHMS1+IO6j52Ia79X8UjeDjU0tEpbFwP2bMF7m2YlPU3SxjRxsQ/866SNg1olsQD1M
c3Lo6mY8NhIGRlH0FRomgTketliH3QsDPHrqtPV2kWWJJz24OXSW5DL+VXG2T2E4fIatFXiSrxnV
rq5o3ardSBlgLn1kMpESUvJD1OT6FRnJT6UbvEYl3KhtiuCNPb/EAUAMlKTDappYxm9W27p6OHeu
oQy0mxVUM6UZy4nxNGmIqfQVLVQ70bZCcWgQWiQ5pOFYtZDwppGGlGoZQZW0XpvY8YXav3Lg3ON8
kaLHh6JE5QnWqVsFgXGsnOwwKjNq38VSY5LL2+jEpZ+Ag5uykZtUIfgaFOhxA6E92Grwn00sXtCh
jNUZ+e6+PiFMQFkfO26HCoEd4TmujNVFQ57yiDb9wRgh4qQRomAiwWppUtMPuwySYxP0oIOS1ENg
jpLraKDwIORyJ6xNhLRqUBoHZZTarTUpz5qZXtAiNU9K1jxBW+ectEFvJhDSVfTg3XGiuDcVzh3G
s8kBoQhQTSruNii8bwNZVBtTuVIx67IcmaSuzpEJwKQBwzYq4NhdCbMy3Cxs98kw1E8tsMVtRX8d
dYd7BN8oX+gVjywjoBtkuvS1UlAabvQC8l5565KedNiAcAejy497VfVxWsK/S453fYIEGcE3lTOr
RRe2LyuvhYYNHJhv0axFrD813jAQSDaR3hwEJGOKlspbo9eXvNQcEFBzt14Wj5lOLskjg2uY+oLJ
JSSV8m1hjtMWUx4DPjZhBJLzftY3SCJSB8Ho9q0k9nW1XP7OG+wbRlngVyWa6BDXO8thkVYqHhlC
Y4IHtGszgUxSMORYKZQ5fDe2yULAtNBsuLJB+4DWkH2qByq7pVruSizSMGDKENQylMMYzGdZHpSd
ijjEjnxaE/MSFQBdR3FvO6IhuM0AhJFQ75W0Sa997CRe1NNcTxdaZFlaSDojBXiU8fZR8sGkahYH
a8cYfVNAP7KtnqQPNYR9hlQ75xUajjiwIVE2a4QnOMCjJwUTOnyyDXSb5rSAO1YqL+FLZkHBTwjq
N6Y1p0fskAjqRMGZh23nebLShS9A+yQwskdZpi5i6opyV9mQYXVCG3SX89kdWxumvIYWhG5hqSmR
2lTBXCC0Wx7gMX7XkxXvsZCPqZy0b71Z+XhXt5QcMsSXS6SikHBeOVZb7BvKaEXIzcp2eOk0Hm47
sz/LM4mhIVOvtmVgZBPYDCmRjW1ZtC+SFE8cvYNDzJI0PkJLLyFZBCWnGNR/N3f7Gf5L250ldQhP
tpxcVF1ID6S7Gmfn59xgE4927mDGVGxseo29dF8Wlh8UJApWT1dTxi0ebU666IV1JhnaFKn2KdLI
BNeMWHOi5wVthxn8VvcyBOMTZQeD9MlmlzNQDrOaGgKFUx1/fVPRp/ZTkvu9VTXsLXW0b+n0Sw0m
qWmNWGiW8TihNGNckRcrdKGWLFQeSMs1gJMhPcOe0LnAmlsoGuwTReS+lXfanS4Gf6A8MoQB/gsT
Hm26U9dn5ifbaaLNm8SQ2TvtjnDblL5UmAUHW4lfxphjVY5YjcwWFjQhLPShsdg2Srltgb22Ctvo
ZOIgUYW6zQua11ITmttNzZssFv3COGaJovNoRPOLEsuPUUKrcB5oy9uOwL4jo9UfTNNMg7p+i2JE
57UxpEkJ1rytgP9HNd0PJHJJu/L0PMbaTbLE4Mm4TNL3wKHhQ2CFiidYBVRDwj6vQzXTbaJrNk9P
8zxBIUOg0etxIyva9hH/5p2UheEtM57bYfgcE0SMEeSRVxVljg2XW61Uardqi4jtmMMOAUGilCN4
BXs/2Okpao44a741M5IMueYcLNQG8D5CMzhPhvvWyYcrNm/fmoBGYhuwQrCRMVatlaY3I85eTPFU
laXxNeu3Ik6vaM7WPmZQtIGScWk60wlqHcqtqX4aOZBcqlE/Q+0Mu86hl4duzcBJP+NIVxvogWMR
uei3vEvz4oZjCneY4J4himm5SvrMhjVs+yQAKVmwv1dD/BmX2VdlhTVVXVS1laA/FmApB05Va7a/
nFZWXHORBom7+QlBbWU8IxrsOjmDhG5F6dVaAA4AP9BYvVOaYWelOTkNct8FO/i6V8bjMKCYroYa
AX90mvNyoJZg0bqo5t2Iuga2mhO0gx7hiNj0c3WpuSzERNFQxJi6ioJ4jx2XmAmm1OoCx5fWRc3a
jWr9pXCcby2Xym3Stx+FyRNX46Dyptm8aJlCRTqxtq1EVGSR21U2VBpdgg2IOjEUfQDjo44SiANv
i6fO8tGjTTtaYD1STDTHIVLZsBd7h3QKcDmrvmLalF2X/xiBCEHIw0FtADCz0wSO/C7lwImUcJ7c
KaOPHNOMk3STLk3zUSiwoDDtmdq69Bu9ZHvVSeWCIXru2/ZlHLCHyIw7Bxu6VdpLmBBhEgR2EVEl
SSJixmJn7fAeUtZeu7SJtpHANfhXvew/Psf/DL9REsqmkA3ur//F959lNSFQEXX/8O1fH8qc//5r
+Zv/e83f/8VfT/Fng8X6T/dPX+V9l+f3/Lv9xxf93Tvz6f9zdZv37v3vvnF/Jdqu/Xcz3X+3fdb9
XgX3sbzyX/3lv/2rQm+2+k+F3oqv+L14/9P/vJ3/9Zc/ofO2/M3/6rzpf0bgVTMs1cHcWDdtdOPE
d9v95U+Sbf9ZdmRL12XFNow/flXgEBv95U+68mfLcCxZphqi6KZu63+TerP+bPELB/E4B9Fow7L/
P1JvRJC8VfXHA1+u1kDqTVNs3s4xNJX4VOUCq8/3+7gIW27m33u1jeI5GiUk3txZ773MRJFUSuL8
EkxRukKQbp0RQJzbhBjQTKgZ6xMNiEmhHaonSCOOukdug+WXHIcrqSMu70Xm5VS/SHDfuzZHFwmD
KdNCb0ovlGtjqvp+SOP32ooiKkAR6EkOk0NZUlzM8h48aQ6SSZjgClif7lzSJK3Zjv1ufOl6xFNk
eHRVrw2HSYT72FabTZrXwYryar/S8vKILRXLYBqOw4RJuFyC4sts+WQgnkdfFeBiXScfk9qhTacD
pW7HAA1TDu+q6++lBi8IR28xSSE4CnIgdv3E+tc0G93efgK6jwyRYb2V0hhtcWumc9RkB+pRSAfb
cPBC4UkhMMZ+wOVcad2mKSFB6MWXYRqvSYYkfQ47I52rn4EauLKlzZId+pJqEeve2agR5bMktzzO
3WSN2mWzCkKdIUZwcj0oFHHgGWQU2FzM1AAyVLkvD+9oQH6nALFrlIXzDMhnoVzkMFO9mt1h1kX9
ZNTFpqrSHespQr9g7M560h+bHpeGOI7u8kYHJFPqH6EedZdIx7TTSs16V4byTbrlEUZE2JNDIs0r
QFVFv7cjxaUE4pydYJSRYf5JuoujquGzQB1kkws4Mpqlfva6Ze2F2SP9DXiVvGc+6+gp5LN1P8V0
96ZcNy91dk3RaLIGXO7MNGNPmxdzXnRU/LyT7iWtUNZ1mX6Z6O5TXwQZ4Rh0/hNJhF5s5fflANkH
m88Z9AQJaoIc0kaxtGtrAyFF5Yhjsso+g9LJ9olVeWjgyFgnCISWLEwcYlt6jJFHcYpGu0YRPIV+
yNEMmcKCWI6LLmiKt0/lWJq+CkeFeoOy0UrR+oFFSUk1qyPCx67TBtT0tbrH694AUIWP7ySL8Exp
zXH7YOohUJo3kZbVM8fjBL/MzsJ+g7ewTvqEGsYQ6jOAqqzbzBFIHwJxiq0TgNle7Dopfkqr8tbO
Fa6zI9RUtW3Rs7ZgMsmo4JnOhH0vYrpbTkDZ0IE+a1KPmAUOXAienU3jzRL6+NCDiXMCTs85VCc/
wUrS7iUZ60nJaznkkdWrLxYl3vVYwKnuc1rfqmUdlRIj8TYzkJDAZ1XIeXSM5fY9nk3OqAn6Fs6W
ltO/qQlp/wSuw44hlqRddS/ZoXHM6qslEvuMC1oP4wTbTmOQk81gfadhnPgiH/BjJblQdAvKZBd+
SID503aKPGfOP9GvO0eaNHl40O5UnjdwSIxGJPR+0LzGJ4EWQAHeNK2QOVBowWoKriPjpFNvxyH6
YPTm3VTIUH11rBoRIzTxt12Ljk4tIpUvuMwckt6GDQcuqLfnT1xGdBQwzFOYYA1VYEEAE7e79kb/
ncqhs5bUDkRIPKHjJI0QUMmwO9onGaKd9/VJY7j0Dk2CYTETmDVMmKhHqe05VBAZC6dzVw8hcT89
ghwBASsAIVUidoc3DNmDEdouZfnd0CUnSUNiTDMrhFuGfq/IMIErpQSwlsvWuhdHhdnhj8W4A9QO
JSo0qXXjrEAzYloPOFOvehQDEY086Rlbe+xo0qojoR0U7V6urFcDOTFab/lBSM+Z2scIVaTPkk71
iPAEmx+BPP+copno1CHbHzqXKdxNZ6TRJHcFe4QJ50x2XiIxGm6hwHSb1cH2CFHfw1o9D3FEgJmW
6GZWFpgVQ9pEKVIXIv5WylJcMf9AQG22H/JBCra61Nm3Euh9SEvL08rwDoPe+zGGNIbae+kqTSf2
Dvs4Vui4C4wJsRkFFcf+CZUYPJHaP1b4ZF+N+Nvuxs4zc5okwkAqWBoNL9H7l8WypJ3NF6rrp1LO
7ilC3Xdy/aXbPctxyLutJexjgHMoi7Pv9tN4UWR0iBWZNno1EuNL1QBscoSd33vhjHB4Qjukks8C
O/BLr1iPRaTMJ1vBXXOuAGto9Wsh61TUFemopY60Tcv5fayTypuV6Fuby/GYWD9kSkhvOH4hTTUA
CM2fKsUtEqW/WloG43C+aAgU3+sBeyiWgW4/9iqjkEy7ZkYcs25jZACEcUmcyVgZFnxMOYPZPTeI
HraUV8LFewk2bohkpyrJ8gUN8pU2GpSLsp7iYS9VIMrm+tja83ugF8k+rdIn05LF2akM1P6ogBrV
WN3nI6FyasN+09kN6HTRcAkxs62Lq1AjYOctsW5PlXpVNFKGyFL1XTmFfGxSld0f80UyJXjeDdLk
E0wBDLuSE71wNEZs9b/ZO6/lyLEsy/5KW7+jDFo8zIsruJbULzCSEYTWGl/f63pWZ4jMyZoPGKsy
JkWQDoe44py9125do6XukMDEieDLrUxDIz7Vcwiml/uPSaMHFpXSk2ZWy1Z3PjrKvsumtA3XilS6
camOayDPzpJhbokGo/3tTN/irv2IxlZH3I5vuWyyccegtI18wd9Pg11mG7cxcoaF5MnISulozdtJ
gbzSlA9yzBKHNTvkEg1QnYKuZqCDv1Cz6aEshAO2Sc5FylxIepdopcp4xBUo4g56lZHhrCmG6FAJ
hp0pmZuhSlGjRMEIwLwm4y4CKjQoX+pQEY1WmAerkdc+ZdXFSKMVrCc5DCkTdLl2JmVcx5pP8bEw
WX1psuVGLROpH8QY3RubfnNGE298qStImw3RnVHoxweDXmrK+mnHhv/sU8/EREyQUwN6bWN16rtX
0qkyrdY6+J0czPRaUlzDQgcn6803xTeGPXkV4cJI4IobvJPoIS8dImzz6ttAI3SVK/mjSXRdU2g0
52qmEV/XTKzp2zFvklvYVHgG9aut0CIspPSZnbqOAhkG3phg/ukynSoZvem4GIi4kaaPsIZVqETZ
kSAUdL0GvhUl1J/URlHppmBiT1adUz2R9uGRi2qnSJhAny0gcegruwGGE3XJsvVhFcj59Bn0NH5U
Vnr4YlvkfJhKC4uUxaTItj1J6m4x4hFKJ4XUMkLqx7RiYIt91E0JpoqROq8TkqDbeOXcQ8I9Kbga
c4kYiraT4WziXs0xVjFFtJvOIEbAzFRGWhl4j8QaJJ+iJ1srIX+kh0BybmHcULMOm44C6bjUyx5G
Tb1LI3vaNmOI1WRCYjOwqXQoQTDQD+DY0MH0KzuxV52iYLSUInVV0eLG8cAq0AKT0iDa2TTeISCZ
8RjrMsUQ4FUjq3yg6qjYIh04884LjNIdJBkBRnZTLZQuQ2bjttUq5BkEvuRbR5WBjRaFcPXiXk0l
JaehVSHHar2HUA8eQo8iwthVJEH7MYIdW6/yZUMM0cz2wpbsHD4YOSqYFaKRf399/yZrbGUTV1et
dyCoVbpdYJNkMOV3I6SmvF8pD2mtGfqAfA3eP5J6fpyFjbwyWvlUtnpByB4amftnf/fl331v6IhU
cWI0cvffTaqkQghsFvP/61+5/zuvVPDZm0NLhGIrUecSr37/YMQpzMQfXzes4ReBnSA/+/GTnz69
/8v73/RNbZqVdkXb9M+/JgHnJGIrVylHsZj64+/+v75LxYfeYhTYfHgE3sbSBCzy51n64x3c/1Rc
4PVNNcn544Xv38urDEWWRQz5ncdGhua8bHJtfYeuWZWGoe7+g1zcAffP6oQaPnqr8acfINWYyJLk
Lkt0IMZK04jC+T0Y14kjLrM65ASS8sGLMthjpI4Qe1tsxVD304f79xxtICM+i9VZmkWT27TJWhUY
t1YqMxAkWJqagKZQbakJDdisDFZJmjyq4oIGKXdoIwBvTjqkW1lQ3u6f/fY9XbcxG3WtO1qsW3Zq
Scg7SOutPiasAI0CHEXnc8OLZ0cl2p3Xqdj9BqTB8xqiGhdiAs59QrLE6/z4MIpXzKln//S93KT2
jvyMcnyabaW8y7b+1ElYeON9aGvZ9sf3u47oyTFXcRR76ba1CnbcVLfm919yAvMaKBkeREOHZev7
JfX3+080Cy6b2lXr+wEX4jTfP/vtS5WQ6dWk77ij93fZnziCpG7AFwn51g/h1g9xVwAZfWYHqOvN
eiy3REbxQYjU7l/+8T3uOzwDMzfenMfVtD2DojhHFTcaMlB99Sw7Mzeh81EH12rZr+J9NrMOz8M2
m/mbcVUu6gV+HVCr1rpv55GxOk/b537l0pyZmfSqlwV6tWjveEtMdd7N7eJtuidlzfVu1dK4ADRc
7UEKz2EqzOkmudO2XiCkW76KF9szOIMeOZML9xzZ870ASz1n1uLZllbmafzkG+2CF4QzcDMoc+Tf
FOgm8Y0H2033z96tSSgfQMwi/tOeA+XbsAq+cGxYAXlxl7/Nvf1FtRwfsLKd5v0CAU+/oB+VV4vC
uaUTdGnOBSVL3l3/EpYHPTtxWtAe1tM5Nz45PSP0gGnaOMYLwZIDXf9T5vS4KxH9q9uyhqy7RI8l
SyviPTqsEuOpnM4m/QPASdOGLiGLnCOv7R2Sxl8mrNT7c7/ikij4Yml4R0TUrhGadl+w46hZWLAB
g7mMx7qH3unG+9Z2OQxQa9VId2CGF5tJAQEbb2uiP6LNW2dm+0s+4UsiKYppA3BsCKgQzAgU008B
4tl+RxsyzeHjoFSZm87BZsP8SSdPRTDRsx1eK2+dt+S7BoEtPV6wRRXf+gZ6ATTvehsmKys7svgX
LzYcFTpbySx/mfQV40fcznl1qL6SuQg3po9xaqYlC/k0Ma8daGM7IUZIlhvtnBROwoF86tX06+yb
fSo3tn1KvDMzFoFpZ/05X6ou4516EVQjOnXJYmrc+GkcAaJpJ8xJxRwsI92NK2nByrw7BFuJdwrh
aoa/G/ITCkD7QwbkhMqdhpEbfMhnEbHcL7rvZTDP3jg76fjkXRkVZ46KBf29XU6r4KFbhPF8/FjX
D/JqOTCy7mFBVIdGFMe/FzmmjA0JrIB+ko8sPUQ9aof4CaVchZwhLg/ytZ0BaFvIM+fLAwq4MLhe
0/xYHAJM3MfsMSn20uaLoC/Ufa/dZgCQoa4t6EAbgxGj8AAIDdzRXYDwy2uWqaYhqp0ZyVb7Gr40
jnyW76N3boHWkFayRcArTZ1le4PSCKt6Xj0p0cZu3FSbF/hc6Uk/mcXFEWLW4kFJXb+81Nkrv95U
BM+J86GfAG6DUueqkzLLzTsgpksAoxOjPuOStfPnaSt/uvywfaFW8qZEa+jRbN4TmOVLbqRkWmdf
DsYe5M9XpQC8d+K1oZvbFAW/uPwFnlSem2JOCVEvDtxcfrAILPGSdEcn+5ZNh+CJN8ef5IEIuLBW
fSWvq4RWAutTwz4DNROkJE3pbibsvQZbFaTFO11CHXMj/UbCM96079zJdbVRFWK09oFP9B7SkwWh
N2R08k3AuBzMzq63yf0sCaKK/VgWD07x2WrfEEHhzAHkvSGfRcaTRmGrWvEnw2gvVR8wWHX+gGHf
gLGk6r5jcd+Bp80UV+nHtdK+a96501gCYvktL4RTQqh+K7NXWUYbl5/V4kCuC+nCiPwlrkif5OBn
npUMNXpEBhRxeorLnwjyb89IwfMnZA5+xUJswbNHLdCYVTyTZNMRZgbcfQ768tNWZiME5k07nZ03
+8QVVsFJtoy27+HcPjWzYxhcDXf85AkGAc3wxGPCsNBXa3qoFiFDp15fvmsXrBOYSBBFgq2cUkZP
PuNyWG637ZZi7GaMfeVW4jVcZdt+Mq6SW8x15pembfZl8MWSQ9lnT9SZRvp9c+T0vFPfeScLTr1J
3ysKdW88KjUK2U95VSxxblZrPWZNfqRJfzNPONPuQ1PYuhoFg3SpbbkJOZJhO76AXjlyDqi7UcVw
J/2lVRZEQ3mncdWrM/+BkTPcc+GAdHK2rPaRQ9D5x4Y175boiV7sYTWukpEXZ/RhKCU6jvcV20yL
3lrZKq6YOXR/AS1wDtw7XWZPDJa0eMSNSpUvotnLe7BcO9yb5Dcwk3LXS49642Zf0lvO5E5YHpGn
rM9BfpoKjsdluoGHyO+n0durfpMO39GRyJ+cunbBUYzKgieJx1H8eYJL7RvDrhFuECDzBPNThur7
y2upK1nzfG8V83frjUyEmfRoXXA3vGD5fLMuTH9cR8vlBAXv/SefuGiNKjGL4ABAsEFvkHmYiV3m
QouZUMeLMyPv+rELuFLcG1p2LlTuSCRUAC9W02XiinJrcaywjubpno09t0MFoG3Y4iNwWUrGG/GW
5/LnO3ce04U1R7G8LffMX/aJq+SQFjqfmInr1TQHnX5J+XvMB+6z9cY2bF/whwlT5J8zKGiufJIO
0qOy5SLx/+foaZh/chLMm/CikhLCRMIZ51PeP2+Lm58ptNuK59TYFUvE8iQ8XZheDHNh5E/Jk3rj
MuZ7pmfvZh2gkCC7ZIxynYghi3NlHZj9jAtPGR59H6ZrkO1Urt9cFZlja15xcpnK8M9iGXV7h3uG
m4U9Kb/JUEmddcUoWr+88susUVJuaSfdMVT6m2xah3suPINP8sQwqGx58uiX7HlnjAEvTO7GAVHr
THvj3SB3YA7lzEKvW5LMwktZb69VvQ+ZUN/4QMVzxOay8B+47dPN6C8R3Urc0MWS64KZmnyI98zY
1cyTm2apYxMVNys9Hw7AcjnDabXQ4DeJ3xrETUoeBbdZ8sVhMfnzEmzFp3VbrQvvXH/yWHuWy1WB
Zs+UPaLAwmvGuHrAHRZuWEVJe35zhPxpEwKPlnCZKK7Kjb7XZNBu6KOPA4sFfQVY64tavM1qz79a
MCDp4w436gcBhdf2UcgAGVPLt0oC9mP0Z05Bvg/PEYF85CeiF4eBi0ktI0RhI2r63PUECuoqV3JG
KHBq0fFtD9IVaSusVE4xeX+FU+8pfnTUSoK65t9V7UrvzF0ShOsJE2C6aSxyyNFWg6E8VxhxzIeC
9kGiYgpW5sbh3b6xSZ8hf2ZoGMQgp4K2mffD0bcez2P5ksEqhlD+JsiTMtWAuQ94K5YAasBlbpqN
5U17cfKV7L5EW4X97TlJqSyuWDYVS6ZVu9shLVf2ZnpiiLIoS/SfwxY4thOKIgBBbWH0ynTa82f6
EF9nJFyqexJHlt4qdwjjeyLeztmCVkloiCiu562y7OgMS70Tt4GdHwooFLzSo18roNzBVazG8czK
XO6hPhwCbldWxDq4QxmsD4M/K1euz9U/ECKkIclLv9vs9Z+YWq3HiB0lN7C/1HhOwdydStY04gbb
l4wjrPU/uWeF2GnG11a6HpxFf0b1Wb924xxMc2PMFNlNjBUxJ+1G3mCHZjBv15GO9mnFHIjKPbCP
DV9eBvuoyPO4n3XOwtSWrusyyDXVVXqsgO/oy/yF8Yo7YMAjRk17WLXOIWU5RDIfQcbhAuivm6Np
ZBRgWEEGSQGMlBwTW7hYrQxzGRusq8lLSX7oux0HzI6De8sNcFaw32F6FUBntZjZD8ieqTuySGfG
qNu1coRmz9ogYZ3CQrhngpprh2HE6bdI9/XnUH8BHjalC909JHjoxY2t+qC8lQseSsv1oNiRflPt
UATYLI0ZkHFeYjrxqLIn8nAuqUhj51lbHw6RT7UevJYqQK93Hzw0W5nQuSUR2Nin2OUXfbaoRAVc
p2rHqbA36RskwMHa6saCuI+gnQXNHMhvgs79FF6kJWvLpcHNtWZhWy25AZuKCNlwL7Mg0Q71a8Pj
DvHcJtJq1lzNNS2LBI8ipv1ZccSx/8kjl0dLHuIIsbvM3xZkCp5H2gws5BycihsqXwOYGupNI/V4
UBNUhz6bL6Ypa0dqOPYjiSCmGRc30N0mPuREmErrRJmnh/5A8ZFmZ32Rw/mUwjSfkTpPbBWuiZVM
AZGlC3nuIg2a7HBziZK7IlwcKzTlWnMDFKjtoS0OFY3ao62d5ddSErfQwKNMblT7zXaC2bmUYCms
UojtfCM4gxbK2qeeTreB1f0FSxy+vEE7SCW4+O3Izvsp72fGccxW2GZ1Rn6Qz8PLYGCtbub1Qm7x
uH5HBzkbX1tjrhRuhCGNn9A9IugiW8lQvdtLE5wQk9BQ563gfiqytc/q2VxY+dKUV4ikHq7OvF4F
x/vCRGXXBi4MijyCnatjuOl3/3E8M+E5KKHCnS5DsX/IkfTE/rqjLsCsm6I0brN9pLEMcWGdffMp
0l9boM+7jGkQzB10cAdi84O3ZtON174NtHyRm8lWjizoY01Ps+diXGsKw/oiwhvd8CSBBqvLN4vx
p3wj2olrzc4pgGHIGnbmVHPj6l1QY2nfUKOlT96bLjFkEP8ATuWG1C6bGVen9WfFB1r9LtsUpdvT
jARQOSPbl2FMefP2zrUplXlOngq3ZbeOMKVrb1xmvduErq3uvYbxZdgy/nArAJBnqSqRb7Iurb3R
HCsa7dVu7C6hcfb7hyl50btlHoxuELxqHAAV3RkUmFQvsWkhOtgroG1OyeekLdpL9tq/lQlbeUE+
ZpTc4T9dhPtxAZTF2dZ7ZmUAzF0zqz74b3BKTupjc6YRg7EZXAXFaLM7QapF9uDpC5hcA+NFtJQO
qQqne1lSaUN48M6IQUxeRMAQJCBKtDWa5CVAoD1kAXfcCiUfmnfvbVoR/7gPGN1AlfsKIyFKQ5YH
77Z7IPv6AUQOliknyIjluw3dBo+Pb76hXsBhDoFmi/6RtTL7vfkUvGNDOssUCBfFRp/nb85KWTFm
MpkvyyffXtgH85Eiy1KlNCwfdIMdxhbSMHgqgCn48ui0U7ijj+qs0LgW7K/WwUphjQLNRJpVCc4A
Afbe+SzonZO0243phjaGefF3sKEf1XZdwqRy8UMZFOZOjKb6a3wYdrA3tDWwH22NDf1KhAWU3IDh
DJfPjFyck7Kg4s2oQKLzetjnGb3Od/i+ZCUQSv6SbeCURDCgSlcW8Quu0M5tC1fftxu0hOX55h0B
W+ytk0RJYWad8mW+k8fZcENvLC0DVqHqPv0a2N4B3F4MD+EScyCmhOnFfPXf2kekeTIpwQDdIUoy
+hy4WGDSgOnB4C4F7a94Vq6w+HPYZ8dc3eX2sgLfRoYLSEJ4aYCpENaHK1pbvUQ+PEoMFltufoCx
IsZEkYS81Y4FBN+NtaxfomdGUYh3RC26+AsabUPQeFTtcjDEloCXt+VbET6Y4YKnWLmW+pkIeHIU
Jn1jK1+suuxqzRpBrvBsYVBn80/+HdVQefbK1onpjxWC1IlNTJoj+qigM9ASFv/NgRlKLIoW0d5e
YolZ+iBvNlBuYsbMXTDMEuoqHIu/SYHJ21ji4O3M233/YiFBYE1rP6d7UPeGjUV7dKtnNAo5PDsS
7mUSAQppRzOLXRUtHVptNsIgjK2z9qLbi/GgYuqlMYPk1JzJ0CGaTdau1UE46HuFpzV6ZLnJDn18
iXHBj0uW+sXSckihuFDqlzeZ2LOjJFmGvAigRmlFNUM6jKt37gIV4iSzgEvbZozegCQlc/xQx2Dd
f6P1x64JXp9F32TmPyYde08LyhpZD0gsZuFTa4EnWeuHHKabGL39R0B+jFer4SX+Cp9b0vhmOeX3
hfJpUD1ZOGuSODywCiPI4H08vgHrArehoZhgHAfSzNuBinrxYX/PGONQF7Di2CslqHpIMTO13lMO
UCmjBMtylmxoM6EPonyAAogVAqM8ig4YntFLcQOtVLvQt421vWGRf5tKQF3QMoQvZeUV7/kFjiKm
eDPeCcTYtHCOwQn8mJKtk2ebuapHrYpRcuZ9izJlGW9Su93XmqHNOY0ZJLlt+IoikUqRJnYvwVOn
uC2edEjGV0xGkDtGp3wtniipfjbRhZWW5Kb6uW0Wvn508q1SUxKGDpFPa4aOeOt0Mw9UXLfpj8qz
Dd9uRuAC23sofpzQ7tY8m68BoygtcTDruGmBKA1rPzrHLeo1wPbs3L9zBtgFfqVHNf9uwHFr9L12
HVhPPFoAxrtD/K6y7yXvglsEFS9k8HTuVUuaBDnt5efio/jIP52Dsa3Y2VPXOCEXQC2glbeEB7oF
azkblixVvkcYRgAih2cggjvujnCN9Nt2jdNQXHzqC9tmKytf3r4hcKN4LpZiVXbyHjJt7TdAugUG
UBmQ0XvfyxpCkCkGA6akBByn+miHzex7MyMEZlr7IHBTa6laS2lJ4AdbdHFZ2DK63UcDOx/qIJyZ
dUDTbTesm/WAFmEuziPJGXD3Wd4enCNAN+Cu+TG2XkAY2St4dShMZ4g3blfn6L/RrwrIEJBf5Rs1
tqd3GkCmGG2fgmeWUOiHwcnNSdUoCfvAVguODwocw34HeBaXKXXxk8ZITpY1xU9yAVT28VCpjOfh
m0rh90275o/eBqyY9RxuhwfuxO9ldO5Q4ZbRk+5vreuDLvHePss5+SQzS+DcISRIx3iLaZAZmVvB
OwPlBijpdrAbBSETyeLsFAdriNKq/ALMb05GK+5R8NXqpem9ddxvGufByqV9I/lnXzSACE1m73//
tL/nAVUja0gZQLTf5xocNGD9vej7jOS0I/DqaH30dIDu33PKcFeg43Fj0cIKximjNSpUXWpFSTKa
eoDef/4kFZ/9+FL38b9G8kMjZ7BiRFDS/ffvH+7/tNGxVTDqGwFqy5Jx4Nffj9VK2fj9NpQFaUCk
Qd0/+OLL+/e8QmRaBbbx7qAZWppsh4Wf+Mc//e037z8wRK7Tj3+SV6B3k7i+GYaN+K8KljRq1xgS
S9L8+ODfc7Punxo07JXl/VP7HktlYT6G+gYy9c9/3v15mD++R3h5SYfm13+TJhWY79Ff/fb9H1/+
8VmQBjAkxF/98ZNYDzQUMkxNP35gaw0vcv8671mXKUXhLO6/8tPL3982ilAAciIiLCYrzFZ5ptPC
6ZYooyh+iRquiBbrCizkFTGrUVeuDcMKVnT2ZVfVSGpN6XmFEbWrSXtQ7qFl/a0G5NWKMLNY0zcS
Lp4Fmu5ZBcW1aZjaTRLQQl/Cu9sQN0UymtW4Y4aOspEpo0lgeVoo91rVzzVaFo4ELTwQQWujRNYm
Wt4MhxhopzCy3S5VFCrGnb7qMAzJFbKC2LOctWYgkw3i50QEu5k1PkCS3noS34q71ifugLfow6Pm
KMLLEN1wTe5Sj+WZXC4z8uMiBYymAwSctSUA7ih98X3WKVQ5ejZvhu1spBrYTg5bM+gToPYVOXDk
1WEMWekKYDyNJLvpnZzrrdUCOjAiaaun1WMRSu8y+XeZAWrc/+g7AoO1jH0zAw5pedM9Ni/GHybl
ROmZZOpZLbp3c6KoQ9reIGL3BvL3kJphPqkKYDQx6kh2AHRfmUWg4vk+Yr1Cp6CD0106BMmxJ+Fv
bAYse4X6DSXJQfYt0jmRsKqkAg7xp6Js/T75zERkIG4mFgEiRjBtv4LM/qCNnO1amaDBXEQOBiJ7
UFpP5MpRhGI73ajIdJvs2SKtUGkUmBrjFjHJJk3ps0zenvTgK37784gFOyT1EEIKgYR0hCqo16Qi
piQSVb3JWozh3qtQNerqY+u4nf1gilDFHMdYa5B4ZNo7n5on2Yucpo8a0Z9CJqOiRh86q61kcIbZ
pABg1ud9QdUj5ZxppDoWUQu2npjHYdJZ7THHA2IUMZAjeZCNCIaUKiIig4mAlIbU1lHERzoiSLIY
LqUIlpxEwiRJk0BfXtKiog7qtFRTSaO0SKVUfPxwQSvtevIqBz3PcP5b7iCiLA1A8zbZlpPOwhLb
2IhnI/qWp3NdteSFn/aPhc3sOjaGoOfUw6aLiTlCDwQTEAS+VBHmJyfFMazl16mAJFeqtrToNPaT
qfo0tEq+qdPpDa8iQ4qqoJWpSfq1QK6jDXxlr0/3Caoe+Z5WCN7dIfGTO2mpKM2TRxJoQyKoR1d6
EhGhkzw8DkO368gOrUwgs3aX+uSuHUbLv1lBtk0VDdKxQ/lD69Xr8FSJONJEBJNG9DILtYGpFuqP
mggvLQ31vfyUNeerjFOyTXNO11B2TLLjTjUUb9WX/HFnHJm8CNFsDJgKUkleamBsFcz4k+ytUPh6
R8SvO4eAVeWetMrmISnMR9TkFUJM1Ldj6R+mzng3M+QLQ846mo7YlDolDB4oRtaYf4sgI4ye1p5i
ObcJnDgifj4pZcz6o8IZrPvel6f10b5vXwyFYY7k3a2RmOZS0ehuB6MCTqly4FmnXxUOw8bpmcVt
+1KJOFrYnDLptDoptaidybfyRZ6YB6I1IsvWxPIatuwuUrUH4Iyil441zY7EBltbPCVKCqXTmI6F
JD0FIiy3pG0emg5YT0l+LcnTJbSdXiXoxraN3sZeee4C5F9q1fiuLLFjDgMDcwIJvU0MZsATARE1
4HVbAeIMFEYj1TcNiPcNyfnNv3dV8c1r6PMYNCDTrSYigUs9JJXEgv1BWnBrwlBQRYCwJaKE84iO
iwgXdkgZzkXcsCGChyXGHgguOCGRS54D0omNon4ss/7IOT9OlbouWdAObUTXVJKffZuiV+w8ePir
UpF7XBTnUAeaJWVMDJU1yTMvDb/04ablA0x1zcQckQdnVddipMEJFXkZhKMjmAUoTOeS0aHoMokM
1mOseF3yKeU2mPqp+dJNylulyG8mxzkWrq1GCz7saoo2SIOHnUXq88j4nYgY6CLG3c+YNFrNrW7D
rwbH51kBEFZNPmp13cHuLWZBZA/5KrWJmg4TcqWjunyJRQx1TR61dtaohJA/OvPT74aIrP5m6rQL
yuA1aT5MqExzXQYCkI8yDDy8nwj1t2p6kbyK7JKyPqKuFqpSCupKDplO9SqiGQgb8Jr0SQraDwOP
Msw70eoStTqdBLQ0SYi5IIgbcMJjKKK5JXqTyD5VInFho9D3JKt70ZNflUDDGiyYKyLmO4NX0Ivg
76KhCGKj7R3IBNdEODhSXHDHXg/5yxlnoU76gYgSzwa1RlNtPMuVzIpdBI4XInrcrOIHeVI/c8yz
ed1uAUUMIqq8MFg9ifByS8HHFYlAc41k87Fh9xmIsPNcxJ53IgA900UUOumD2lZqCQr2aDfJtBl8
j1zxggx14DPewafkSHh7urC08dNJqE7JNSWjlAx2qaOgH9vHtM29RdC1DkdLnyQT0e2oxCi0F4TP
1cQpdToUNbOmBGCrW9nDtKmEw7AIPUyylULSBjrBZd0Wn0psrv+/pexuTHsYi+//57/fv6VhRr+r
qcLP5md7mGbYuvJPlrLndwxXmd/k2d/82r9dZYpi/stRyFA3WU5pmMesP11liorjTDM11VZU47//
638NZc6/ZFnVbUuxVVPhIy6vOkcpjNfM+JehG4rmaIqKGU3h6P7XUPeLMfCHUfC/sjZF3ZU1wiBm
/mIn021MVLbiKLpsKrKpYob71U424YnHVtya+FoNoINVDN+w8TeESVMda/E3A9Wf67ZKsR+Knmv2
+S6TZSTFYiuFDbNkvYgBO2nlg5TEXz+dyX8f7c9Hp2p/PToHv40w0OkmJwij3s9mN5TNemIFjX4x
WdyWU64fEoeOYWNDDgwT5ZLr3tUgQhalVQQqN5cQL5iKsm59dNtWaodLiFYi74oNsG1Ee1wKDqJm
iwgMYtVPrUerDLN1PrHH0nLv4z8cvjh5P7x695PrgJuTZds2LZPr/+vhV34TY31V9MuED+O1mvLo
WE6AymILz3QxibQfJXAgiM9arX8dfZkis6LuUtMK9lqgh3vVT1CO2NnRolNnS+RT2Y3y6BTVJswl
GKOpl65CFe1K19VXjN31zvMVEjZBJ2gFSQmplFz+w3sSp/zX92SpuqrINnZG7sHf35OqhX7mRIl2
4UbP3KrG3NJVmP/xTm1ala2KFSjGPub+WBWxba+9vJS2hkKC4cCw7IYgdO0BD48FDMqJSuWo2w/s
1XBLRLF+FVrmmS/YEA4Mhn8+dPHQ/PXQeXbYtSg8Vdpvd1NWZF7ro/m/KAXtUFOKrqPi9pimZkkK
VMHyQZBmUwn6cIwPXZsMb0DkG7tfGYZEgyLEGIYfNASBOg0rDdM5nMk+dHvsNyVvgThN9SB1Pug2
iwWGWmXByYa01uQ9fCvdgfhq1eM8CmNn6+VWsuLeaMEqBFQZBZlDU2psEqnqLMsQllPcY7cECEkz
qid3wtJOBnyieaLnVKi9KbgAKxFyMdC6kqNsytFH9oO+7/6B+rvVwWsxwNBQ2WXpC6NuY4QSUb8p
4R8e7qTez8c3By04gqTwuZPy9hBJ2AoZKgaIHJS17Ij6ok4l5XT/rI+7cxyBEZBZtl81Vc2Pcult
csVx7RLGbE+ptzfjB3NiX1IN0JglRSfsMsIGP9QyBA6p+Daag7NJw/pFzVDwT4OtXwKyVIwUWdA/
X2/1725VU7MMaESGImu6/OvjZ/e21g5WoF4kgEKd1drYSiuQwEIY1ybMopZ67DWWCPlYPwahoS3j
FOhA7tPXmVRPQa1fuC3rNNAc0z5plUsv0aGoADA7I8W3yjmgy3ae/8Nhi8P6/QlDku2Yls2QzH9/
PWxTkq1oABx4mWDAMHAHVz/GA48bH7Vmaq/KjEZJ6fnoMS07O+gBIk30cLXzjn9Z3Zly+GX7CJN6
W9fYVDmAuej6a2UG7yBoQ/efD1f5m7OMIxmahCk7DAu/j9EdzjD4FYNyST27PINjmtsjwa99sg/a
HMWDjQMMaNfWzvS9MmXxXvGjxzC2m80/H4j2qzNajLaWRvi5pdsyR2PcH/+fnNEeq1+mJq5Sm3W3
Mlb0ffWcBJG5x7fA9lzkjnavcZ7pt3CKD746OPMGnunpfirHulmFYw/MMWuoqI7t3IcGEKn0LjMs
tLViLMJIIvMb11SQZetuSK2NGnbXLtbzY0ahoIcltvI90We0SnkvSdlIHyV5iWKiRv75rap/c4to
mqyzpFAsQ/vLSKbqUu6Usidf6iH81Ns+2sFHUVEFa9YCOtUVu+qXmdsXCSILUKMheYtMagxjR+MP
E8eqiBpE9vYEecFSd2qTyiA4pMGdnExalFLmz/75gM2/TuSWxeKCOYP/seMS1+6na6MUkRxKWqde
qhp0qZqGncsg7U5W+1mMjQWBioJ4meCGba3YWLbgKHZpFengxlRCuQxysCag3fnwCamFZm6AX9mw
8zfM+ijRZC6KZmvxJlCjUz/hnFTNTtvY+rPZ+FgKKMBt4zygMsErrNta2waOqS/Sog5WlcxavCOu
ct+mYwqWjYfbz3eWOlxjWSU8N+6cpR1Vypr9B7XzbpVNxKOXdrdhVkA4N0CZkTP1nMEj/JIilM5h
oVyg7m21qCUhM1JuiuNrj+kgIW/Es70FHILwLh0OnqlJ2zSogLPwpig9d6t/Pu+6GCt+G0sslUdC
VnRDcxhQfj3vUeJ7rT06Cv7NAkmyNXXXEQLXbrIqoVw0h6vkdCROs74g949WSoDv0MxHZ9lJabVO
Zd1btbW+nchj1TMK+K0GghtMGAVwv9uAal34dj7uCv+xJXzT02wiI0qMiqbWkq3TsDbMRv3mZ5gt
uig6xVJmPtg2EpNM3U1aC2IwL2T2f15/UGP09328Luw8uXXlpM0dhEFpgJxiYB4ElWWhoTJiZ6Pm
1b+RGb8QM35eaiostv9ypjQMJrqsc74M+bczJQ1q25merlyGInvWS2QHdhu8xOB4d3Wp6Hg9qRJ6
fYXHLMSFC+mOShm21Vgfit3oIQnWivGQaSRy//M1NH9ftpiywZjGxkFWDBkD629HBs9OjXA41v9D
2Hnttq5sWfSLCDCz+GorZ8cdXgjvRLKKuZi/vge1b18fHKDRL4IkS7ICw6q15hzzaYC0dJSD0rfQ
Y0QYkkxdG+LUBMZpNNyC6WfKeNLPCqR4s/cgfOIT75tv5ah+5020+1qbplcjUBWlmONOUxSeZxvF
TxzRnXDtyoCbpVLM3LNatWRmLPOouHPN58H5MvicF41hpk0AWBovdPthFNmwt8AxGDMT4QwDb+li
Ch0zuC31HD4kQCixKy6KrWXjd3z63X2FZiStVmOUdA9tGiIvCEqQ7a7CxAMtaePk5rgaFnbMQoZU
6kPC3z2lZJOCYkK1ht7OKe13Rb980ws0wz2d8E0YDxiNQhDvOrYRWZTuvHbSEnlqkWb/3/EXkNu/
NheWS/T8Aoejmu0G/kL8+OcBbRYqDGqYA0+gRstLbpC54+LvZ3SbINk1Tp5X/8LZgE15nsS+lXSe
nCJ5bWeD5j1oYhpVP8TYkFCF59V9sANSlDDwUDZa5j4IGoFcuwV36cVgvaX/I9MxaxuJU2MKB/NS
aoJnWqVupvWtRUfzrKLxre1989yVNxmqq9kbKFaz1twmsvmJ93G7kM7Al3te8jz0tv+St8YBryqG
KcmMr3DXY5+OG8Eu/eCA8TsXEx8Jciq1KqzxLoyRSAA8PHZyiZ7MnoM0Q/6VUCXRv9j54MOkwDVW
JQy7fUEyh9lUJk5JlwS/Au4zvLrx9Pea3T2NOeOEaHTWEAmjk4US1VSjunqEruSlQrRjIAkIMiAY
MUND7SEWqMRoMSOwn8N5iJ4mGmoAjvwhWrW1/GINxExI2NVjQ87urCLS1GfsPTlc921CWzurg/SK
IQ8PtoRcF0gdbHlZgoQ1WQzMGFmMdaiFFAbalVmSHzFS9F7q7OvUWBYYp1ZjdTDjtT/ah56RAYRP
xOoNtu2QeqCJhvEpEhUtGdnJyyQYQo9R6AO8yn/OHSTyokn4nB7Rvi5kSI93A+8enuLVwTT5aCqN
LNyBYwy0iDQtk07OaAkgwf1vaZPWYQ76kveZufVFNMLaxfA6G6gqBrYeft5sC676lyXB5TYwwM7z
UIPlN/uL7EPnBp/gu3bmj0JAWpEq858mxJecM6x9L/yb20RfG7gTtxQbq1vmsHwtNgi5GC0qXe5q
5YMzLPUvN7NttIaMMppemK+0m/alNucjP1v6aAjg9eFkMbFyIOZrYuMM+uCyAnBnqqw6ZpN/q9hV
dmMVtucKIUQZbeEKnETZ/RZWKeglaHnOLJBftu8gjIu0vtC11egvw9Wcdw3iF5Ef7XBa084gZjLi
fBvWdPpmPeRn2KrnLg0YjbiCCCjt4xuA5NUXfCw/baeryFAV5CKpNkBU0B54JdK+IUdrO3X+qo9Y
hcXzPjAtdRmyP2XGDjZmzOAss76EvOeIkquM9cKcRBDeQQlapTY9HUCDTHxD1QjCrPxj6/eEGjRM
cbiLwO851lc3Q9UwOzZfa2JmxyarCCfz4IECb2FTM8d3l2edsPwXtAYM8WWEZB31867SIbpRBj54
mVrzNs3TcCN8vMglpmq+JC0rVP65gy8zrICeJml8qfoI467rnfLE/+gila69AJ1BO/pXK+trwNjk
56E+9UjBRCfrB0Th2U34c0pAZfQOIkxhbHupowEmMk7/gC0fjxCcZWeOOdYm7e+gleMlXC6CykT/
K2gKsbYLMDGDKuzH7NeUxwwO26EFax3dShE9GvXsvkK2OjdNFJ9Tn45zFwIas5LmPa+V/eLHKJCM
ab6k5jag98BkCkKnwWb7I53nX9C9g2055+rBasP+NFfWA8UYXE+rGY+V95ZUrIXUjFwmd1HThXNw
u9cysSS7bzTSSxTQrE6iZAcnIULkAOCdVgb1XV8TYaThkCS6Lw9DEDzWfhTcuhIvD2ZpFCPJi6tc
ID6+XvfO/NVLQP/DlqY72zFhqvugfB3ca4VGlsOXdeU4lay6Su60jWosSDRZ76pfOX6OZsD3eVoP
HiXpjd9Jazn7roluDojSBx127ptl2W9GMo/rUURoglIPOUDHkg5l6n+vsnrn9na0Ma+ymq3xXnc1
rghR/b1p67G8r3Prg5DhlaPyvHFDQiW8QswYGxeH79/bJhaXKNXiMayIn6gXm+r9AsjU2Q50sBkN
vtau9pp/XDThwUwBTgSFy/YxcpRdB8L+FZlhQ5wrdZEPX5IhbkCaxHIRxPN0iBbjrG/3u9qCCMnp
7pAMfb+1bcbxsTGt86n/+Ht3kp4S31bbamEX3QFGuRO1hy7NbTomnmTuketD7kaEwFHJ0gVn5DAZ
nT7cLxLL0QfD5KLNkp9MEJuNn2HsiEI9rcE/4B4qsrcYkVfjd81W9Ii7wiLP1nIx/mYTIbFOkoQr
p7fSY1Cws8xNjx56nl7shAN1bgNXNoZD0Y3evr8nOHjoQNLl4l8350EWq9mo8Z2E5FwNbkWsuy7e
bWMoKA7uERhcQKauCMP435sNAoFdz1gulAnBOssF5+LqcL95vxZD7Ga4u/xFjuWmsQxGEEFxbUbr
RWZuvAfRwigsC4i64WAPqIpYb2jLq84Hx1VCgwHfQ7xr3OlVr6abmcpmZcD1auoS0bj124R0MQxM
Jh2IRaxpSTpRAiVrW8+Qb3A5MyH2TbgeA+lxAwqzQZaXLHxt6bFv4oDEPMPOPoZQb+GUM2hmmASp
SWFKJuAs8JlZJDgfuwTZuZ6II9YM54mlz/mi6Fcchsb8Y4TGR8isODUCds+EFS4ZF/tGkmjXkjyg
USzH/bAOKHFOQk3F3iuTvag592euVe/S4qMgLm4QSNzaGc6l9nC1YM0GOI30ibU61sPMePG9FN4H
g/9tE1feKrcCeDoYRmgN7aALsUGAaFg4M6iE1HLB6Wsfxo3e3u+SiwH+/rj7tft9n4/9+9z/88+f
r+AlNAfbHr3dv/9nrjmkMoD8339TgdHdhtN4/Mdrq/tj7LrHwV8Eh2qaeMrni1dLVRQl9e9GV/a8
vv+h5PCEQatv+UVm1nr3V7j/5fN597dyv6niyqbmZ44eT8bKayR2iGLcSMkeUgowy9NCeBJl+0tK
qM8js2LqNMK+wsjBMv5f+MRs281jJ00ieGTLAX9Cnzz1LTZRUUPzJP5d4OzHcR6YsO6VgDLds+Jw
bZphlf0Tz7u/T02G60VfewdQu4vu1gvNjdESKSoEe/L9z/eLjnXQQQSEDNl15ZLF6aTkMS3P5iyI
0F/KYyOBGdwfd7/rfnG/mXuFuzM8b6WXF7nf72XiP9eqjDEiUCwGsMsL3Z9AJc+4mdXyY15NYudF
yOeE0e4hQc4Hr+HkGRmmXpKGIHbns7eTX+MBgztK2jXtJxgMsdfOf7NYitzQxANVC/3j/rf7xeCb
0D/uuSxlRRHW1Q5iqAVfcL8IF4bB5807rCC4Qwk+7xT/ffTnfffn3R/9r5eB1ZoBShMcYwZzxjwY
LGyHO/VBueA0l5r9NW6HFJVgg0HkE7hwv1bUPtLwzzvvFIb/8+b9D59AiPvNeEoE3qj/whz+9Qr3
P1AO9A+MaQGLdvQ6/j46R/X8n6uzM/IuPp+pAbxsPU45Hq4LJ7GjXSSIovj7Pj8f9vlPjRTow+fN
+7V/Pe4+Dfu87x8f/BM68flnYvCM9eycQ6e6NbRPW4KEl484djQ4SShcRItglHX7cidlRLnK8939
m6lUX+RQ8IMHnQfe7v6bff6i95tha7MAy8uMy7/X73d/PvR+7f5Dp2UfAyO9PwHNmYGlMMjnrSPT
XW/a1P3DHFbMkxGLshC/cz6aafAICFwOiuNsS3iny/EwvB86/IbVkVUPLHxw33kF4UZqyVu6Jy/d
Lxot0JB+3o68GBGETnCLWz46b7Kg3PtLLy+aLCdTzyYN0bWjY2YsYCuj2aQmevv7t3r/XRoK341d
l68Vq7p9tFQw9vIDz+1bhhXjEzXy+fXf7/vHT1TdN9O/3/rn1UhVbDZp130Hx/8zMFKmWF5aHqdy
RpzVYUcJ66B46sYIyrcxrEhgGJ9LpQiXrFhxmWIjDC1Q9lXB1o8iqF7LDNNVAwom1Jzrqm31tg/h
pONaqR+kPTdnRhDnsbbrL97N8CO02ISvWV68V+G0j1G6Pc5lHD90ifVjtrR7qUvz1Rv6dG+3l06Z
yIty9wmAjb2j0fIjhQDpTRc3UBlqYwQZY8aUSNfNGguRf0675HVu8BcHmfsqB8jdfi1+gGFGe53h
WUkHJBEkWXBQTkPSAAvrAtkQyZ7rRHtzwkGwRMRo3/weJoJQJBsfaSusb54CiD0N2JJsbFtl3FZX
NdcbwmHIFTejEegEC3rDncARjt8Loy/hfNGBMk0WT0yYbGqDkNRDrVjhqwBSE1qafWiNP2cGwJsh
R1QZxTq+wbQGJ6ALt3kix+jd88tgPxUEz0TQIE3dhbvIGwa8z+FzDVn8OdAzJKlevpHk064ZDoPb
mKoYzRFeDpkP3ofd0zBzILwBV8Ttys5AWDrdqjTBLlCnqK+l+cWbXOKJC5T/aT6CcTebSzEJLPZN
8dMoQOj3sMQ4NZLxUHc3Dkg16GI/2WdpdpHSB0Xvqyc3NPMF7giO33V/jPZkvjfZznS88lgaQUAg
p1muhD1tO588pXbu5T6C9DFMilOhrPEoOfQM+D1+zoGz4Iy94z3YIRrJl7Xln7ykT6nMnNg9DYzT
q8EF4RVzk1PeieJdKNZizuuoG/GRxSmEI7uzd1YZo1BasKpjd1I+xw/P0vXN1kA9PG1tM7Swp7oU
D6I1EB8ZZBDWZX/tpw5uvjVOz2nS7EBBPRiB1z3ZLVkSozMxo8wFfqE2JdA5kyz0ONEZIrjMboRh
WjLElEVskU+67dqnllimVde74pT11XvcB9beLdN9jdJm0030EE2vEqsmUjlW2sk7joPxvdtlyn2a
RhWesiTvHsBd9sfU+mEYxvBIqIfH2TWeHty5xa3h197e8b1teOvDhxkNIoeL6hLSxCbWT+hfeRin
FxRa78xvqGBZoW8sa1jyVcrLWLNhTQMoEIIDjlYTvCSVg6/oY2bk/N6GP+xqApNaRE/A0L47tTve
4jHyDuU0nRnh5RcvwBtCrdIjSsK7OZX6vRkb78Wu1TmzG3nS5vizaOhRxV3inycjH1bdwBwpNKGM
Mlx/FaD6BlOO6yJXza7Q5TvRTdWe9ekeUYS5TR0g3S4UTXC4+4q5iV8WzbG35nBNch/vji8Yizhp
2tk0v0mEza8KjVpkjzflbGI/1k8iRyJaor9PvYxWMVNRC0zStiMzUs7TuG1SF5zA1BJH2GdYrY3Y
PAnoktsyY35QF1NMjC6hex5RcTbn1UahjUP97B7bOfwy9nZ2QmQ4P/YodlfmTI9wIl5g5USuc6SO
IqQa1ODOgl0xVKAFoKBjOJVfp4F3zmrfIFOt/WqUw2ICIfTMCAoUwcXXpApIYJfFxrEjtm6zq471
2HXPSA9e7Mamn8BNpHWVw7TFaJnF/wiz2boATiXLSOn9FBjfTFbFl7ZqEWgn9mPl+Cm6/znHri1+
2mb5Go76FS+k2MRAMktvPsu8+loaDcDWZtyaEbPWcPxmtsoCNEQ4hQwJLFjGj5bz24ScaoXNh/XV
jmCfGIkBa3hfIYp+TafvaeA4e8Tf38km8cnI6PEQyz+ekti8MuYmWDMq8H5o5obmlSC4+IFJAwSD
6VmktbnuRyI2Xb+YXwbAgaNT8AM4vt4GrFoR6qE1ts0dqFM7k/Zr4ghyOabm5NV495k8BI85bHIi
7HoQhLG5LzGN9970ZXbBHBER1V68vpDrEqrgOgxeTNL+TnHR0uiHWDNKMKIG0UAAWwKCZOlHPfjg
4Yp0OBVmZpy9buW2XfViE1a3SZzqmnRDvhKp1Z3y+Uc5TM2ToF3X2cMLpZy/HpgejNkwfXW0OjtO
hlNJJi9h7CdbK5Hw5XQD1LQYkjfDifqnAJ9iOofIf2a/e+qnn6ntNj8MDWmjqmd8Q4qNlm4kjC8J
MyQIYFs0fTzQA1LV09RyThOZrh67ZdDHDtHsuvmpb93ucL8ncuLmSCrCbyXDbOeD58wnkr3MsTgJ
10M9rqmhbHj4K01UBgZ9uU0r/g/O/QokLY7bwRvYL7pc0RpW8m0Cy9rEpNFMIpfYvjGGFTOBQwPm
vNUwFteRYDhMS1mzZpt41L597DQnhsCvNKna0y8f++tUWlBWpvQDil+wj4vlsJ3Ti54KDIgNRSWl
VwPfrIWE2k2IHrp2N1ND3QK/3R4cs/T2ozCCtdkTsWOarvGSKR+Bt/unmDpSDDy4oqaP9TbK0med
xeWDThHqlnK+JaH6cJKpJGAN25BmTn1on4yAIaAPNVJyoN8ydmEpj/O9ngrifd2ccxhdUdvf92Q2
vdFaYfM12vmhwYJWwjwle9pfaqXhg+Y8wADJEl7UQ3h2ZYh4aCYXbFTjpRme4uob/5K8Mr6FzWTN
XxO/QehugmBWBiEs9PwhD7i0TCO+mceqCN7aUlFeGFj38iYKHiylvsRZGzHRAyGYDLbeND7ZHuRf
9ZsqStBB6+RxplL96rrZWz+4VLC0WMOoJk4kheaXJuOr8vDyKsS5m2GIr2ND91P6vAlpOIQjimw3
OJPY0hamuQKyzvQ/GN5ZFzPotnyRTo6o3Sk0gQxe/DtumMyVzJmextGgrGwxsoa3MYZdYBfZSxmz
KfcppmBtcfinhGGrmOYrES/yELJWho2sr7PlYS2Px/eUVTMd5Dl9jfyOHKaI3GhvmrczgaoCyIAj
w19pPWZbEy7rtkVAtJaBvhiqbVbj5KAKdoMvpvuHqi7bhTbRQ4VXsLl01W+GOc9eZ5u/HCOlkRz6
Xzh7wYuZgpXloquqsuAtmfP5I4l9sovlYr9wamrGXomjq7DLVzZO/DCwkEx7Q7jX8YFTqPlu1sWP
gMSHMNXEzab4xMFBG7TZou40Ext3qgBmWD7mGmwRxF9mhK9pxUqjoZY+sRTvQhU84WOh8oqyXRd1
OLss8TTXBcyjpV1izilTNqtaZL01hOjRXyWwdmkLg4BI8gEBhFTqIVLS/xbG2XeR5KR3Zn59Gqx+
NcC7PJrtBMgBK/auVTVYkNi5iSIXN68YtlFAByMjj4+R4I5WNn0Vd/5Whzk5OBwMNOOYldXRhivJ
F3lA2xYd6s55lmhmMDz67a42NNUyAMY9wyqePTKwI8mEVGgHckVok0mHpAejD7Ezb1VAXlhrttm6
DUyESKG4VcidQQKY38Y8I8PU4oQSMFQtxv5EqdDyDipnVwXjL2J5rsQjQQfkWJ0H0bFW4Q0V6NW2
aLZYNYG7M7HXLWaoNPeCWy3Lb5WljmlXGVvTQopvzKRVS6ZvWz3wdiirJJqItt8nVv4sJ6Mn5bPD
TGyIPxQ8ztFo9J3RP+9Ha9j7nNuuth/uSfekquhFQQt3/PA1AxjX6NI3z1TXHFTNOEaUTb7GHdVg
MlAtDIDSIV8HTdljm/kw6RxM7ArJ/hT8LnT04ZbfUsccnyHIX7PO+VYiLb0GYfWlCJV1aG0XFHml
cUQVZKzW0vN2htUdSzVAEUqR+iWFlZ/9mhUwJxbkln1+QYt1SJbXzL0WHMyjX4fWa59VO8eIciZt
syArGBCkMMWz4vibTZ13zMq2eZQT2jnEhfnWBNYIK30UgAznP/TGn5Ok4Msq8R8HECP8yp92c2x9
K0EFUh7pg3D8bSNjsqNS1AbNeOsxsMf5t9odrJudhDjB67qCdlTOVyLeyOdxwP6IJcMZ/3Fptc42
mtrb1Ipuj/j8ULovfp25Z/ifHvp2qzzbSf+USXKMSj89h1GGXxzV1CazoGeH8KOwhUBzX+SZcZrZ
a/gOmP7hrNIv0Qw5vIZpEE6fMoEj3izFuDLGy4/eYX7TSSzjAafRHEawwJB5GSYC3ghedxlQn3ox
7Eyh533nl7C58QowAp5JKiAa/L6NI5MlHCuv9kM6/EGGuE0s4AkMX5j2M6x5GG3G1elITWm6x7rL
ftcxXlJkOMQGMDo++KhH/Si3nsEuvyfCODGlKbEofDcqhJqCTuQNQTSogZrz/f1CIXY91/n0ZVBB
t6Pyy6Ghebtc1KzPigTjg0SJlMH3SNwp37G8edUCNJIC4+wilQytGL9CBRYd3ch6GFiD3MdOpd2T
uho5ZxnV7/9pDWSGs4+VcSy5c1QnHtfD51Hn2atC4noobyULZ5LH6naHee4XE/8dB4PuWGv1VCtl
HWPp4+mQ03FyAn5w0zPOGDzmxwhmzIp0uGd3mH6zvtbYML0f9lhkK4ILMcEnJcQXg4W7531lwCf2
QiUhglzzVzljAgnmApqO6+lj1yUt04qKlMJSMRHDo8VUJVqZsE9s4OxkW7v0hUp68C4JcI/kVQCF
CPN6TwvY3tctN5MKA4yDWeRgBGHK2U3hTCjK/lEy+NiyIm4w76Mdpm2THYvSJOwqh56Z5Ri+6CN3
DbObIq2xNIYjYqR1gfpqrftuxyDC+eKVv8yZ+mgqh1PLamxPHf6FbUYftfPc0tV4Uiq8GBVdmtY0
c6AnUHYmQs3bFvQ5m+nib3LdJy80jvQXIObKAkqnsyniHJSKSR4IS8JkM1chJQKhfBgTK/NgSwPU
Z6ap55F1wQsAlqLd9Iump3j2miJ69OIW6NoSv5clQbhNAFcDpSSDlFwrPiyq3yMvRlwiu9hUTztf
+6jdGmjrxtIgyVqNSaqPzmMV3+y4vyZkl75jo0OiXJjWkfMubpRKQKNhtWgiDDwUrkVJmrn5LkQo
uHZI1167XkeEhaoveVbWGKpwnxsToCfDkSOYtwffaO1nd5K/y4EZa6yLcasirzsRWhRifseVU7TW
H0ObzjnQOQ77pr4OwwDBNU0PM1spuB3R7Qqf8blahttJlFkXI4ctXiYngn8lwxX42syHxkMZhMMt
meUBNOpkJMN10P5bVRlnn7R3QkatFigd/rDRms6tDF0gfHF3DuLsSpiK+egvC5K49uQln7svc5cA
Jlf2r6EPHvI8xCjkdvbbwCExbP30tW+gD7p9cKm1XX8P835DUMpP2w5j1uP2S+0tAVIRKgo7dPAH
O13+1EHOCeEKkxqOtbEMMatPogppVhQ35JfOPmrYGzJyHSjGyMxufWBI9B4IZQ3lCi3lsmQYupQ4
wkDbCOiC/myP5NuQB7gOIj/aNVXk0sticD40kEdbc2K1vhQl0rLkklbQbRhfMmmvml2dIL6cU8SO
lTO8Oh6urogxPwODyF6PEi9Gqw7RmOiNTRSFa3cRSCOSP7saC4NuyS9oavMjpILy6obvWFVfe6WM
Q+fZ8tlyGIZUa+E24LEWS4IQLF5MN/PZX+NiRWLyD9dTmNLkc8zh4pIYxZ+cqBKyiOROqBEpTwIs
c+oRXOoO+7uYM/OxYan3yBwFKmCWHmKpAQwU+BDFdDUmqDVlCVfHJ21hSy6wIQv4ESI19ozgHdRM
c/DQRnZ7ECUze03K9kG10+Jd74g4LVOLgZO7YY8uEEqyozbM8iLjahdQ+frGXcfS7I6mArQNukRk
t7gdk321HGaHyXUf2yCptmVfv6gsEIjAzw4j/B0675yBr7v5218z9TN5DPO1qYD4TjPLBSIR5GYu
oi9T1UB8sMGguGScX53hxtkoPRk6+HpvwWTktBB/Z1s79c0pM4sZLoIgaNfsbjNpRUenN1c6Vt3W
aH6nDWSJMR3cW9H3v7zcP4ZZNKy1NFHqZyCSgtF78XRhQEf2kE3UE9VBGT71oTXtVdWwZnUA8Qyq
+sPHfnLq9C0v4iUXxw8f8Zeykqw8iqOeLsqwSDiSyPzeWlKuRKxMZLewaXNnZNtJCv9qd+aB5NbN
ODcLm4oBCo7aeWMkUb2zg5L2X0Bl7ThV9mxb2Ru2wedwjN099vEFN0cBQqBxvjFDEnHK3LuMOuiO
4DcK8+KW0XTwKud3h8TihDmU/AQJWCpEPZGasG3R3w6PMjfGh1hxhkupVFZzGmC37SwQFGIpMHo0
jrryzonq86NU0XUozI0ISu9jqM72TOazgwnzMZe4TzxJgoRBLGludmxPzUzwXppG1Nzl77sYPhrF
D0IZ9JcHelXyIfFEtDX5kOuEHf6KO3Ll2W/eOA5/Zqd8nFgxIY5z+11v/aDgSq/tbNP3a8bs7Ijy
1vspzcYyczaSvPiNYm9+pNv8mA9dcy4HcfJiq3imb0vKT+oDvRXJWyvrFLq6gXog9cQJwdE3ohOb
Yx3jkegCF7cmkdvkyRKAOtV4EXMxMvpo/JMfkXxuEpDIhP0Y9Z3JZDtkth/GyevESAKpLvqQAhui
rH1vhaq422nTOs1Z5Z4jZNFATQZ3epmypNp7SRNvaCt5j/fWo4zrGQrYzSZXuN4Yk9q4rfxasxg+
kYXx3kfMXwSaz2OsqqtOF/FiaKzAJTCAHaz4MITPVSCD4/0iM1y2OZ0/Ey7qoNx0fyesUREOo557
GIziY5IXquTyVCh//KKw68ZRQhhNgr2hwFdbuZDu2BGgS4VrX4fLXq1oxo0ZLS6VtFeUcBqmlNiG
kZlxjF+bgrargckmCLM/JCmaBPPMnMh0dXZUbh4ZsrT7aQb1nZRJe/DQ/EN2ONVZl72lo1RPEL50
vS3SUr1xdrZOBfG48CG2rmHLFxNl/Tq3JkY2ljudQ6t5JHOYTHadCUQcDRT8pbdgNc8sUYwdobrp
dk5RGCbMP0wBCcP8NSZGcqx7jvbKMV6Kllt25xFbYoXnKVd7UhUCJPcN7HbL/p7WHYlCpHttSgHo
ahB0edPRBmUASsUlPAiPAz2sxIaQbNePNGzS3UT+GocgK9qhEEEuNOX0lnJBMK9fFCsWIz6ZKfWL
qR2iuqF7tYkTPJM6tHVatHqlsC55ob6386Kg6Sv9XKiA7tpQIjvtCJYsPbGXBY1CKy1bgtOSbTna
Jmzx8p2voFq7MyX45Fg3J+HjF0woHxG355taSDCCBYgvh4p4i0a3OQg6LAmRPGHt26cpM34YQ+/D
HqzmTUDiwaZK31u4LrskGqaHlmR0GqvpOSpIT4mznhRzEVcP0djll0b9CEscncLOPyRHUwg74KwH
EZ8rRVB2YTty41nwRAs/LVce+VgPBrmpX72e5rBqv6gyiw6ZNl6dqq0uOua4FbhWtK0ba5WM4fzU
jH1xi8Y/BUP5dZ+wuqDlM938JJLXUZECHRRfG7PShxLLGNI8ExkNue9oZIv23BWVve491g+2eLCG
3jtjOvIAd6qfeVxn+1JMxpVh/0uYMfqgXddcRuJMIDvMNINeOOeEAAHy4KiXiGEwNwYuzV0fPtP3
Vi+G8ScjuXTLzBAc9LLUGSp1GumMnDMzQ4kTp2xtklRsXzlX6ZblNbSgI2b67e8Nu2e7QJL9aKQI
9ny3CI6Gg2DVKCDupK7Ll8zi7DW1BzYSK+5PTgs0rO+wkA/NHOzuhgt7oIKyNStKRkXldsnnnaUv
TnXPyMqOjfI0TPJLB2NAmJZ5KxlY6aRbUupr4zGorIZOlL27rxT5CKh+pbELdMvvKzneC69FYOsH
Wzudu8fAJBIrISTEGuV482JWnHEE9Moar7wDKnQB5Hmws7WKynGN5ndb8mM9UtNYK9Shwdmf64+Z
DNfN2CHhqGPL37iN+hYvx5MgiJZwDeMp1kQkm/00wlsKjBVlZLDrJ8irTveUFc5wZm5gbOsBc3a9
jB0rzWl/CNHsudUDQywq1oKyGEkM5LyOkwPNLvFg4L94KFoymXsNlM4gzmzkPFwvWXRJUKxlpMlK
7sK1rpDN9T1+Mz4TmkQi0UVHQy4erfe+ZFlWDz9pYKrd5E4JMRUkUltVEwCkRc7v2K1zqgbrWJmz
vLJOBhEcgKUViccsogBiX+QxDdfWs15p6Pd0uumx7rxgmF5d6cqnmENWPE2IWoLpZdAejzBTga4M
0n61lGcpjKDZPtFcwGgk4U5O5SRWUdOhy8FCM1mJ/Ro4fFIkvLlrY69xaPMOovrtO8rdG9TFl2KA
rpNCpzRSAIZ4FAMftEXntByYOnEkmSR8yAMA/oCSa6O2H5tq8in+LLVqZNrs7DKgf5eT88caRQVk
L44Ygx5QUIcnhliHMl5YVPQzHv2RVq9uZXuokFsw0/QvlWjT1cyC69T49pfI/z7GfvvOj/WWDmJg
XtGA/HQ61AX+yLrTBBiauPYbcPcfrl0Pl0hs7TzUrJ9ZAFVRSP3hg2FNMCSPzbbwuuqbHRjrIU9f
cnso1kbnt7cZyL9bS6h7CYC8ZTJHVAphZ0Qt7Vpr4tezieFsatu62K48BtNr5yJAn8os5ACZTdcy
GRFo+cM3Tzh8yDBa2cTAGKyUTpn7w0COu40J4mQoUXPa7IIVE0xy3zM/ObYEpz0Ylore86RdC8Cf
x8JqkUvV87BOm5RuSIyCOZsBWevJqbZF/j/sndl220i2bX/l/gDqItDHKwn2oiXZkmz5BUPu0PdN
APj6OwHlSduqOul73k+NUUySomgIJIAde681Fy3YTl36aVB3DyFipYttRWDMnyidah8xc8IFudF3
vTMfvcBkVKIRgWYU+SNS6fEirZEURSZFRCqa516l9bVBsHKQ3vzFNcln1A0Iw+u90obJr1LxFNYN
IeNmOZ9Di5v13jibOEO1iV5S1l4Jfdw5DkbbzkYnQK4xoHUD2Rh5Ziin+/K9wj7EJJmPuQAqwkBK
6qB2CvwK6SwepiZstrWLjb0JPYKsimi8NozvV3tZwXj1w5x8RYh1WxPa9tyyXomkeCadun9vZnF1
cdUSqKeqTeVo7sVMF1NBTDOwLeerMXTq3kw+I0u0P4ACO1iTHBCYgbHLL2XV9r4oIWmk3Y8yzj9F
VP4Hxg90dVGvc1Ge3T217ZmRGfVXHp/jcPxk6TmnucgbfQkGaYPM+2XVR4whGMlAxfWVfFDSwEKo
iVLByaw9j1iyaHiIZGLcaBFnStpQLz0bkqDV26Cm+CE6e+Fscxg3urPoVbrLYFlPuRjfI8+TfpiU
X5OY0BERaIBEgGnbs321ArhKIBPqk7R6P4knFobwgxvGRRcZ5DdVH6a+qrDxWiVVt9n12DXAATIz
fgzxvZ8pkxy/Y8pN95SrQweX7lUi2xjv4moy9/EiXC40r2IcCGgz6/MWNndo79B3e/s2p3sSKxOu
bRExS64eengzu9DjLFHoAcZzplNwN6dum/Z5uGlHGuYNHCymOl2ALT1Ndm0OTbxPS/s+jp0Mfap9
SoiPNoJHs11gVpztt9JBkRK75GWOBfnVVV4fdRvOsuZcaWVR9hvwJlsdmF/mfs9rdFFcNw85k5cc
LAeqdy/GdUlPd7ZtrgMT8M9lvqiQIBQRjed6OJpK149a/gWjS3kYSuhaNGQ3OEvaY9s6u9ZRh7RP
3K/QeEuY6bPq35dGc+tFqvEbm2gO1dP/BCxBklo6mGQzSkGlbYjbeuiuiYVtOS8/5bTUNtiJXM4v
sCiNyu32KmCV5yKamGRR744S7NahddxxP4aE6fVunl3Hov86kv4VpkF6Mif3sRaMSGoXysq4hPFZ
Xa52XUUEGHMLLIKl4TueFFcWKLCDRHOu7OY5NHVIjW1+19nG3oTSc209cTf10UyjFogOJ8LpHIUY
6vVCZx7G/In136J5VO80y9VPDUEiq5+gs8QDEs3y1HXURZaVfEiacjjOhfNEcCdMz8qdcKlo32zF
lSKPUhBJkwTTHyhsekydtk4mzJui617Cpu4u8TAtAlL71fj8vyHbfyCigE4w/pGIcnkp2pf2VxrK
X7/yFw1FWv8Cg+K6mBlti7GgwFunvq8Z20I3/gUMy9Ax1HnCwrP6E4mig0Thf65Da07yE7bhLySK
CV1F4ozE4mxCM3H+h0gUXf/dSW7r/ANEM3qmcGzIC47zxnEJVMHLknB0LiIITmaS6TfK6vUbt1Mj
Tth5G+oxq5apOgi0T2iNlrOYtfotVv9F73qkLc8xfWUnhqz2tydjvbf6NFbHxvqwpK8wdI19XB8V
wec4sJh9LApIsWgh13vmcq/BfHsa6uPPp3/+bH0umxfR988fc+bFQWGml2bV7UZM1Pcx8SQ27GvA
4c+MS8Q+k5sBG+ly7sqZ+cOhMp2Gxt4q6eyXzLbCYGEDBSzazU5dHRup0/ODP1iE43gUluarZYmb
GXSFHMf5MXR9jXlniPDf5y25NA1++tzWz+tNG+C5mbzso8BbTP7Wos3V2d8nlHjrfqQYR8pN74qQ
ZjLoljQ6/r2KnMXfHo4VsHBYeGRPj7duRmyvHRG0iQTpmi2iU0FwT+WI9lBXxXhebzIbj2zh5UTU
wELMgiVBBAwDE4mkOa832ixA1a93bQREx4y/uczD1g8GqG4/N2PdltVBs95bb9iObt/qivCT31w0
9eKnWZ/rytofVdYdCxKvjzXyB3vhmCYYIJwS0pe3dewsYtZmMjnx6KzSp3eJ7FhudFNRSiTDcexg
2XQ55rG5y7T9PEQfRhnTZR9tWvP6PsYKRcqcW585XU+gSc4w3BpwwhVJSLOZEU0GGNOChnrwyMvQ
E9WfY1AsirTJ43gbaoM8SyA10EgSpi49MGrAOKWvtwPeSJ2sNZK0RM5SrJilfrYqKHHIgopdEcTW
WQm7py8uWJt7N6uXJlg16cuN0ec6k79huz4Vl9j9cFhfk1WpHC7BeutNsKit13vlZA/Qvd8Hs/XR
nTAd0ELexfT9QD1DUETGRxBvv/eiID4igKmOMul3Mijp0TsZLPfFDaSoRxhyWuRUL26gCCP/rjPk
D1kTtUP2KhbMeRbn6vXVVR7SBFlfabXfx/Y5IFqEKchxSKyAvYvdsg8QBLquvhOD8VVrzYmvKLqd
UrhLVDapx7Uj1LnP54n49gK4IQMuPw9YWkSLtciZPI6lekkxXHeDnYpqr1fV+zd/O7019kLgRgg0
Gg3vOwj2bjGAEJhSgHnlZj02l/BQ2NLLYYqdj4yKwj72yLnMQZ6sWPvWDOQwagjY2plA385DttBK
7IqRlH6LCGQTgHPbzYFg9qQBMYvQA20cTDlEB1YPzpiQCTS4ztlthsdMc8h66jFsR0V9SNMYzDll
hBHkx7ZTOq65YCaMFHQMyEyjKKpXU5ODBBP1cQiY0ZtAcvMlN7ZqIdpBBoG2PQFtDnqsgHESNRjp
bHV09RwHqsJJZmHfZPLFUGh5WOUjKfZ5+JIbI6VsWHVno5HZXhvDL+HEF7QcJGA6BkFH9DLHdIgd
8JPYilAGwSfMxoNg/53N5SY2jb/urc95Sgy71Em+rke/h8bsXNeU9Rsk1/lucBjxEroIm8/WKcGQ
Pm1qUzQ7XVikTDe06l43icXdkYrMX89B61OuhDVpaQLcXfYi+lGdgdIoeG8ZEQ7QAxLUHsVisnVr
G+I2UoXN+l14vWuhnikZUhzl4tsQKUD/IoZTs5jh0G1MU2hAXZpR1Y+S6gcEI2VfKkdyk4d3EWOQ
vaH3tLJD4cemdycFfal1V1oE2E+WcVHxgg+1w0fHuJ9z6twypfOW433TM9LX1vPven4riCfG8JW8
npe9SOu2AUK1jdvEBct1xCEk8t5rMMkVweEbWtvXuASGUsU9hpiAgD1KAiTdTZmi+oxJGRzd2rdx
bmkG1e9qEELM9lckrZmQieNq3THvGe1ZC9sY9EtzjhZI8vowMPpvtV72JLIA00IPR2WJkfpsu+b3
KTXFjhVXdlFgxi/gsnFPnjF/1ecxySi817vrjbs8+XrPwJ4XOJw2UeexFHA6+AVTvAAMUIOEcJdO
5rJ8nXUaEJPo80uvMC2UWoldu7PVzkERuSkwjp3HukewnbNAC5cTShdEyZkJwWzmuCZ1zrAh36K9
lebvC5aIdWeWO1Zx90BrSQnPjENedh30kLY8uS4eP2O5FqzPTU4FZ2nxHiEDHc+tRxdX6IsLc0F9
ImgQDH/q6BDI6hY5kntizXMd8P0fUTDNRLUCCp8SnEsBzskEERmCETvceak4eQb2gsAKD3Qah0tS
GcMFY/WmHnepJGhoRN7ghKXGQHaxcuWN/mt4cEQhdDBdIqZYV3ezQkBPHDzYf7QK77p4CI99jamP
8buZ4RbBvckhsN7Q+032ZlU89QtIe3WaZUuxs96s7jOvyhe7MyDPFdD9+gMJJbdApJR9b0Z1m7uV
ujFYW20jRKmpQZJ024j3SYn0anSHFyNChtzDba6y4WMcli9TS/FmqobhvNaTLDnph9ESO29yP8CM
XqL9TKZ2k3uOg2oXjOopo7+OxqNfsFwfpzRrd3Yf3DRaNcBKJlVHLoc0AB0RmaQ/2PXHfHAeYDIw
d8DIxfJ8+mJnaCYI1FAcjJt5iq8detGDgdSi9yzjkAHv2NqxZFEe33RqRhtgmuAvzR+t4bwrp9k+
9csIeGBN3ol4fmpQkZHjPezNOQk4QddPzkDDL86e3G7MGf2D7iMxBfoFk7wEsnY+u+/aVL/R8f3s
4zD67JZdTStP7kzqpx1US3IQsBclUGJ8Z8SHTsV4zGozJye36/xyzPyyLZfrwEtVtrBAKsT0XWmg
Fqt34jimnXFXRw4zyQl7AFOKvLoNYoUXqFuuPggbN/MAqy9A++5ZmDwoV3uChZBtukqR8mXl9Jxl
6lexIhNlpu/Zck1ClfzDsXIiOzPta6ebmE2y2m8a5EvB7GD9D6j+RuebGPhvLLsHIfDvdtgrDszW
GSMMwk8AdqAhnZ1dPscMpLtDOLQcdCK8jNUpSKBFZyHchVgngag1P02TEvdDxCQFlm0/oiNxjCy8
TNjB8ZgC/m1OEi0o5zRYPrbr0oY2ixPKG3avDF680j4zRyOUwU3SDUAF9O13Tt4n79MY/JphEqve
A5AyPULGRlvvdiNDSeiRG8wj19HB2x9QOOyxHxJ704WPRl2TwjTNtJ0K2hadR3YkAX8kYxrbsnDM
fTZafjS7aG+j4nkoia+MEy55CeM1txHoJEnpArlOkJ424GgCrCMj/Ylh3swx+l7ZVX60Su85nRAv
4RlEXAeqvL1i1u630GuRPIyluvZ0AYt+8N2KJTUULmhys3zOPHXVJFs6PPThferEl8jpSmTFxBw2
UWNszCl6tDxzywRdZx3PRC+Oy7vOZNRb4m3aWIqXj2NiwYZtP7v8XyVVtwQ92YyL+Iq6j84cVD6e
x5vOzihJ2yryK6IRTGWS4G4M91MY0U6e8PM3xEKMtvzWhg0nQksRYlS6kCuHQD9oOrrPUh3HwLkd
klJyFJMeleUWlPIUSSVIl0PVj8SVYBnFenXIJjz5tJom1KIBQUPlJqH5pvLhAxPvb5pWHSrBH67j
9DIzctJl+TEciy9h1LPZCltQPWty0/PB0L+KvpQugkl36J8FoosvonNeBqJeFMvlvSf6T/SuWEO5
drLtimQ/hTa6WplFSHdO9BHRJC0uwV/sasOYwOfjssESywYHSNITL/h589Pztj736nn7T47E//ZX
1h+8eZs3z+Vxc5Wgh0awzZ1JdbRGMpjLFVeMgIhAaS9pDctN/Pe99aFaYxvWuw41496QLp3ZAlbX
TLG33uscvVqsb7hInKuWs2ZYn15v8uVVP1/687n1HsRqqrf/9sc/3yYpARusD6cP6UDZ/fONEI2H
pynSccywVT9fuD58/QfWu+vNkAZLuWg5Kavjv/+Aksr5EGTdaQbEspur+mOyLO3jtYKH0u+nDSj3
bF1tr0+uNz9f8/M5XESLpXv5xf/0GncgKa3QumfsHtCd/n7Zm9em64Lhzfuv0RU/nyv61Ri+vvI/
blmPeAoYwCLB+fl2GRPAPZrs+8pqzHmHQedOeKHaF4JCe2gXQsXfN85Sda0P6wnzowpQcMZrrYV7
DmzFz5+/Pv7PP7P+fpf19WmDVLODhaCYOQfU5Gydg5Fx0FFGrEthXHmpul3vzpbLomIZRY6L9dpe
yAvrvZ83cbjghJafrjd6PfgZJ1O4A//11Hqv0MgtcNpRbdPff2H9/f/0HEcMtu6fb//zNbqU9xW5
JHtdM8U5ygdumuK75uTkOlea978tzO//P1BnQclMZ/H//hc42X/pXv7P62++e8nBQd+UfdzGL8XL
b13M19/6q4vpef+i1WhIidGdtrvtwMX8q4tJgxPAEPhmAyAmlBrjJ9jZNP8FNNDQoS47his5o/3d
xTR4Qwm7UrrIERe42P8M7Kz/zuW0hYDqb5iWsF0bkof9FrkYT43qkc+RjWxTYMVRC6W1mR7qOd2n
dCG2juFou4JBwmEiFcwec7XH113RnPD1qCacOzX2kJJJH3TSG0/Y06Gor2PX2/T880eRZL6kS+GX
uOl2TBVgaHWedwgqRA8FErxcsOq3OpYTJSsFo3nOrDrft43BfKzSar9vCCltPnq3bVSTa9m0A+I/
wlfLT5kTz/siMYdt0QtyWjRJibSEPAbuzSwVYsnZ2rIqaP0UtQwdf/3gFaUkl5CNqPMXlO49Rq3m
oalbIvwYF21LHe8nrlKWksKg9CPhtcZuLAqt/97hkTvBBT6SExvuGEZvskqb9ngjIPwV2UsFRnqZ
Q7Oqm/L9VCPuA6Y7XoSH4rM8V9JTt0QPsQaGzjtKkzX0oI6JM35rvedINJUvXRJOLORUW680zH1a
4ozNY9QxCFII9x2iDfRr0sXF4AKPBHgUah6hvA6S/tBlDeVZnwkTMv+Ax30Dbl2+IJblGBbtdkB2
xr/RqZPJa4YSdt6pMuWD3i0gzeUm80ilAXNUIQeART+TMaH3bJSV4fWI3b925i9H190rkPJX+uLv
NL3XTaHlblrgbD1X6AsC8Rc8qKEJfQzTlL631hCMVRXPpthazbHU+rvQyB81WXyPrexPe+BNn3/Z
A0ikhcvowIYsYr4h7c69I+Y2crJTq5GHWtP54Iu9YPUByuy6zmgOk5bEfqLokVRLk0drFXBFRSAY
x/epLuenf94PyyDlFwrluiNcSwIYczhgMUcslMpfdkQCdkHlRZudrIgdkRSatQX/RbKD6g5jWZrI
xJnBOyh2d06SXqAYIdjM0nOUoJIZTYfgEiW/DyP6ZceZybwuwToub+XA4xlNZtFtkHz45402f0dn
vm60bdFytYRnQS1+8+mFHAGsGxM2Wja4ddrp2CXetINl425YpQlfd2HLm6p+doQOKzvkOIwDKkVs
8OWuMb7VDrhAU3ZkuWrlvZMHmyiuHzPkwfVoTLhM/ICm1jarky9dSSxKZrTpmalFi8lo+iL79l1t
LzvCiL+NGm34wF7SWyPjveHVBFgDJfrDX/w7VnX9i6Vr85e6JmT6f6Pmj2mI0zzV41PRkVOiZcAG
6xghhnqMPDQypvR2qIsRiaHpOAtr1reaBiYzm7FUVgq9aoU5uhlQz7oOvEW9sRmFmz5KPwWnQT4M
NUEpSfAOEf+wcypOArICqlpkwYusBHb8vk7P9I71PbKTl7oc52OjAQkraebWDMbj0EKhG/zpeOHi
9ObbCRfVc8HJujTruOr9/u3MROuyPjSTU9fIh1L2il2OajrIvmAP6Q815lF0RobQEIBMrU8brdnh
0sAhu5dtAzUSE2gbkhIiWGH+4SP5T9smhG0YHuRn+sJvZnZNTahG1zgJIHTCs1L3PGflp9JruCS0
zkOlIU2aNXu3Xg6MQbexXVmbAn/ZxsyQCKhhhyGVw7w3Pres1KwZ1WcXOvd8LVuIBLVHVC0LMzE3
P2xL9zB5PMxY7uzi4nn2HYqy5qgZSt+V9BJ8L8vv2mSwfA0aPLP4/Bwn8ecYgcn1n/9s8e+nMJuR
qMCxBDTOddZR5i8njDRMFDKYKjnNDlMaO0vuMNdL6PZdjaMnvi9q8osL9FWdiWaDB/NEvpeoI7yH
eEaKGFf9HzbpTeFhSZvNILZBp5SBu24tm/zLJjF2oJeOZvoUBZJjVZ9vIcxZhyYnxTVzrVNE5O8x
xGpuSM/2O5B8sau0bZuLP23JcuL5ST+GbMSW2MLg6+C5OJfW8ItftiTJO0drNA7TDry/bX1ro1E7
YavsF6ux2hqchwgbCs+zgb4UEAEAvurIcA26hSID2+zcx8wzUB72s7O3DXtXOsYfttFcvpf/to2M
rSUO5+VssuzNX7YRcmfbOOXIqaS14SkKyYgn9S1ZPmmG1+Ja8edQRzQVMzOsoi/uQIffVob+zo7J
u5bWtzQhrcmrvqW2TD6MAuQHw6Yh8fI7Q8tCP4iNcFtKq9h5c05j19Ae8XcBD5mM9ooWk4zYhlRI
F5biH74Hby4Ly94XaJTIKHFcQozeHpGoLtK4trv4pFt0A2s6iFE9TJcY04nftcDrzG7kMGLR3Ima
smKJJArMKV/42BC8XXVWxdFNE+0Px4z9ptpYNszgKus4MMGpxd+ye4fQGco5cEG8JPLgdpgs2gTb
/qRND7ZOvwhdOEjsdH6PxE0sOxCHMLcoRpl29ZgDZciFzS1AgyGlOtky9sHEuCcLVRou+xbjiNg6
rsqg8OY1fiUnRBvsiQ0OzWOcxf2DOeqgL1FRvpQYHW0TdDaK3m9jiq/OmjF04WpCc4Duu7RxKNVl
tJ/KGPbeIjevQfltZamam8jrvgVDPl/Svn9XGKm4LQY+xy491nbVvXgzvUTjzK7elV2EmRsCIhxf
edDSOUGXRVLpOm0N2JD7f/7w3eVr++ZrjY6C5ZHLCknqbyUUlKtA5VxNO1qUH0cgRVy982gzz/zh
WW87d2Y+3MPHxWcbDMW+rr1sP+fIjhyh4WANjUPbYPaUKYBFl/GtHeXJ3eQBCxnKCnxK8b00rXrv
WOHHIJPtkePZ24aysX2DMnOjpIpPXgcNOkgDua/16rbCLfRcBQ9u4LesnG5KjG77ZpafkjByiF42
YqDs6D0mBJ/nubUoOww6M1CxqJ2W88OIXlHHJ6t+qNbtfFuhiQ5pI2CDQXCogB/g3W1ewPjdzuAr
to3HesF0yTNpZYhnHJFsrEUdyuUmOpr4O/HEzouqEH95Jj/DwjLui3K6ZYtJp2vK/ayVydmax7NX
IVP45w9IvLlechB4NGhNZDM2teq/aVx0sGNli2P9hKWwp9/Y3qZBoR8xoyE9F9MhQfZeKqi2tddR
yIzFg4PGk7y48h5JsbnLXOOaasTSIO6FxtG2f4preRNNtJy9PZ3rOPWGgX3afbsoiDWDL5HWxq+1
cK2GD3kQAs3Fkj17Hnucw4xGMizPgI4JLjzSYOvyM44Yc+MyhtuUFQbV2Z3A17IA+8P+o1/w5gvu
6S5IU5YO9hJq8KbemLzWblHq8i1rDOsQxzrJ1r36nCUucZgGHOhqVNNFs7rpUuTxQjs85jPBZq8X
vagO/X/eIPN1Rf/7MedB2wBoZbOUYtPe1OFZU2nGUAO0G82M9GbwKe/zkbJLeKdiKLRP/AjzR1zc
4A+IDnn1XWZG9WKWzyJRKGZNs/nae0upGuVHBVf3YpXfKWf6S+AqrBYg4vdRbN4FOWRaFdXe3ua0
CC+YowLCkIkz9ins6aMNqI2HdAzvGjdmScVRfeKjvCZj+62Ej3KlQVkd226+C4yS4zwEVuyyJ/dR
SNzyLAfz4DTxF4DU0c0Iogb9RjPsJJAK2EkOc1G4vFQYZDiwnQMpka3lfSVZGlfDxkIkZJmjPIL8
uvSgjA+JLNs9wkkQa3r4XjozcS8RF/88tJaQOlS3VRIQzwrW7RAN7Q8+7pYo4wH1/uR9M5uq2GWE
Ep0HMj07T6fHGs3DUTf1rZF79qUMcSi6kZU8GN4zOzu6moV6T7wOvF+F9jEE0r51WEBzkfPEjVN1
9i7IQvUUEADUt2S5yaLx4wN6Xt8zsINxQf2MWXi+N0d7Y7m0JGycOTjLItCTS+cinBJ8ZGX27Apt
vIDCiMiuhprKsok098F6zgvLptajtSxdv0pRsZKyM17I/EY4w9X3KHti5UvyjTYSFvKBqGDn02wc
UqaQTTRMpy43fuCCNN4Dgntx4U3TB5q0g9daE3O25RrieAdHmZb/iZPgu1xo8ioS+9Siun2XLZM2
Zm4oxkbFJ4nlx0CYfDSDHFQAlNVdhSGY5PcRiuysRXeVkde+aRXHwLAE45TeOHQGR/Vc9KjSLOQz
sBZ0Pyrdp3CRTU9V8Q7wBBMuB19zrY/tFkDts9cxHEvCojxPMTAgR3lfIyybe9Dz6Q09ILLSa2J8
82RsHlg253sHbyK/ychIkLq4D+ifQ4Aou5PTqG+YFfpDqDkCGmnVUEFPSOTL6pbmxdWyW7RqLtbO
McV1TXShNdcgSJZj2pl7f6gFvA2aD7vBcG2fmM8L4U+0hTA++02LpcVqrnqSRdcUQxD4/RQbKrkr
QhAfG9oO62KELkcntu4NcyBBoBipU/uRSWfZEwg/QtPNgjw8j3l9N/fLP+G4N25W6vd6LS7RwLKx
M3avRTem9H0iIW3VAnSy57juJi3EgSWOcSqzKqdRLnahBpu8amxqRLc3do2LUwyAL0QeK/sYwJPd
tS0higCS4rss62xo61y+TO8JY2183whoJH2aiX1Q6gMuuUk8mQEHZGQ8GhpEGqNFn2IR74pdCPuq
FkWM5YfQ2JcQqtIgDG567CROBUaQYETWteOHoZicKzVQBSHlKDUyc53RupWaE171/Cv2Y4dJS4Ct
NJXhFQaMgUBbgqRxvS2+5WzTuvhWkHXT6zRnEuyjEPtCZJG6Nh5qfCnvjAkstPCnuhbXdJg1eE2E
2TYWw1UcyvaNXhDvVfW4HzF1PVi5cYzKJLkZRtPa0ZyvN1KPYHJCbykc/WYQS5iL6rCIR/q9BmhM
LH942eTqIAaPgJekH5+8iuysIJkfU2GQ2lFoxygvEHkbbFxKDsLHqJuftFmXG5dEr+vs1f02AhbX
G7F9yMm1ecJlGQEwhm83mKxyuRrGEVkSHFb7qrWLG8fEAuvGqfWxMELHN82kuExGCGQJM/8zYGTo
Aalz18rZOrB0Zz959CeE1R7jFGsu3HG1FaP3tVTm4BchQe5aQnAlTZ/3TSjkB0cjbaCZEuMi7OQz
8RKM2DlcKSXfTW68o9Bg6V/Pn6yGU0/NoDjLBK2J4Hs+0DVg1fjNKMmxrLHZnMxWG27juWEX5vJ+
SJHBey7WKpbZrHAKJCNyFD7pMTWHJUal6CFXY3OrM7z3rZik6bLDspKqqxvc8lFmJxRiX1w52nR7
BUi8nvPQoA34UIX+SVDIYEJAEBjF0TUvsksWG4c5q+9teFabsjE135T2yLm+HfCyt+05UyNUR2Qt
jXopSusJiVtxTRHG+LBu631loSHDB8j8d3q3viv+Z+xjsRfs0lEhDfPMaG+Jz9bYcK5SNnKKhTsw
Ne0GcFZ1nVvjZJo5oi0MVWigmOwa8pxZfKH1gRG0JwCEV9FlTpLmviZQYuMRXDSLQBzQNnxocifZ
Z6GJCUE2SCkEaIe5dN5XmApuI9rhbs/4mSlFdlYzWtPYbPSTkKV+DJE+IHJUO01llN+ODLaZk10Y
v21JNGhI7EPF0xf1dFVl85i5FTW0OXzK+hfIDM6WFYu5abz03RiR9pc0fMBxrm9VDiWcHlSz53yh
Nk2WxMsU+7ZsbFI6HFKJI3IW4lgZuH0s3ibFEJVzEazz0vwQ/aCMFBeNYAepk2eYaOVOAVe6aYdj
IUz3aNUlEpI5O2WR8WmGIHUTkRFF2sFZdxf1SU4JaEqu0Qg+u8Wx1x1lgfTLe5ARqwc5dWeQyrAh
Yi63uu5g1Eg8+L8dWJGhQkVhki5x0QmoceJGA5VtkC0wwUwSLWQ8wDBiL2fvMR3lN+itxVVaEYJm
mlx9UvXbHh4f7onpMqu2OWhDAhmZdJshsR3WMT2OsnC8zaxCHiSClnz40XZ6cpfO2vvMaiJMKsxQ
pjSq/QzqaQXg4ty0NoEOIzmAbjKfrEyWB5cZzoZpSrT34NxgUFPVSSbNkxerz0r7OOYLdS92aBFP
29oL7A/pMvDgPE5uvemhjKEytJvgEdYLJletwN3YmrzWCC1xY+Q7z4s/wLtFC2vRWTU5JZcTgbWM
dSAiqergpN0L2qHzyJV4nHLwHCxfWPnRdmr2RG/ihPHgDsJTgWHtPIVqRtYGFI+eWXDv1vKc5ojr
nE7TtsHIKHsaw32P+dZ0e8Y01E6YDa1tYtkfKKl9I3bUTU82cBiTeTcNM0q/Pvsy7YKi/1KFsN0G
mjFTaz6HbsWaHeyXZ6UPDa2RDVlvn3ploWznMnBSuIY3Q1cXlMQFAprJabcakDHfQBmvV7GPMOqQ
xuRgYJ2sOb0VeEnSPtgxFbCPpgGEyRU7fZyh5euDX31UQ0XiA90NkIxcmhnkPqj5k9F3OUS4PvYt
sxzAzFnmlsSwboc97VulzJH2LSIlq3pKVBMxcGuDXaAle82jnAh6aHYgchiiP8eRua/TFuho0x4S
KJxbOqw4b8EpRcaIvmjUtrPSPlkdc35nemFtDwuw9vADsdzOxpOHYn9DQlrm94XRIPEj3ZAFHGWF
C/DI2w9kPfphVH0RjglWEEHSxEWOBkx0Hcj2RBB0SEz0uW1NbmADga+QzgULzhatKHKhUbtNi52c
oXNqiGFcF2BoSuTdRieobTvmwZ0ChNmRObNNukz5mPCiTULnf8PV69YMD6OL6hdL/sjCqY/cm2xp
BsnKeIExdq0nQly7tERcB7ilmC4yvJmwKHM0AhMVekGl0KfvurDpuFwDiImCL4hp3ztu/qFyCDUb
qseOfgOyMJocxJCjvi2wi6PjLBCgS4Jtd5K2zCbIOFxUnXxFtubnioiHuX+MII5s6CUKeKQpSxNN
npxFPPu5LfPiPvfkMeJU4DtLDHyydAP1wRgOTRXh2YYONwU2YhiT3WvXRNcDHvhMccQle7BT5Ovy
0Yl1Lp2iOKw07XZRaQyLeNsrcDXGeUGpsjxcf7C+ZH34erPqRlyapyh3FwmJCoZd59kv6+vIuOA6
tr5QMj786zXr42lBzXAWuqyPXl+ImFbu5ahDNl0F5H9vyPrWKl24MHUUBEeBZLQvVXKo6pyP4vd3
NrolTODXt53aRZ9qFq9bsr7ZL9v0+o/98i6hND4Uc5LtkXChi1//EnKIdQp5Mqd+/vovu2L50395
yzevebPj3u6a1/dZ3iLsi0cJJGMzhdfQZrludTpI+LYdbpkKH4cEdYByxxeZ9Udq1f4waqG1rbxo
PpNMRXjikvM6kxPFqJQc8aS1sm0osM0STXkwwEl/IrhuH6XxC9ki14zY2FNb2SiDun1jpabfdNGT
6khM71KIDxBju00MyGwnxuFjGBXyijHPr3UVnNqOpCIcUcjOocmRfV61G2EOd/oMG6IJtPzUBBFS
4Kq4KZm9O25143h5fmfK04gznwQ3lmAsQCIcwAFoNEP/AcQnfJ/oXxqFgNtIkcoXDR7yAP/u3jvN
BfU5yU0vqFTu0zHahWrYCh0pJSiFbU23zzc9zqZJNl4zO1GnDIjbplH6JWnM+2Za5hC4MLbeeNNF
0aaKMx1D5EykzpSxlPKInnTc5hBZzkPAd+UKDmmL5g0+mDVEB0+7642+9vmr/cIcso2qiCn5f+yd
x3LkyLZl/6XnuAYtBj0JLRjBoCZzAkuSmdDC4e5QX98LrPf69btmbf0DPShaFcliKMD9+Dl7rx0R
Q+cZxmOy7TixrROCn9fCCAKmXbxpMiYaedQTlWp5K82njFb3BlDBV9hrG1EacByJztaHPsilswrs
75KazcZz4Kt02KHgEzAwSxLMYnVBOOGsA9vI9vgiuwuNCeqeHoxvZVyrUUT3RngU1XChr/HbtPp9
Y2pCYcNxVUnOQemAnSdQL7kTh3ewkoAX8u4Ri/XRWtHNY5q073KLTm4FLWlQGkdQt/gfclSpqnho
HQJ/giQKkChON7dkQXXRnaZ2s+v97jrUXnms44E5lvNm9yia/Z5CBKtmw7OlnY5o/K7jRH0fEnmV
iGtgxtmdOzneilCtejVCFdnHlTueEgmhcZ7QpQfkKbKA7rJ2jNfOZL4UdjUBdoKUNVfN4vVgkgP3
FhIykWH0HjCLhPu6w8nvQyBePDxOyiQTfylZe4hyK80eiPumB/xg4A5a6kWiJvuVMcE8KG1S7r05
yQ6tlX0XY13vKtP5jqc83Y+obg+oIsNr6kDL7XnG6EzIEAmyeDXp9sZLk5dqUTUzV74aOcmRWfBH
lghcIBBzLWcaCI7n6YNO820JB4S4501soMZ0hDha2XiuIy6sUCT5EzBM15QmKa60UJBMF5tKN9up
8X/1vRgwzX3m81M3z+VBzCENfEdeJoz/fdZt5wQbvWvPvz2XShL81X1Zx8/gYL+ZIrldADQugNjk
4W9NFU+yKoGzBMReEuqNCj0JGejGnrPGQ9Vu2ezeR11z6TtZSM3sx3SNxL2T23rpHEEnLYq72Gq2
acdEgLBINmKUogBCurPtNtY2nz9Dk9ZZbW2dChFDZxf1ziyDN1vKijBGGkmM6Z4lBMFlPADgd2TX
9jNsuvK5kAlhhZ+mk8Z0TY1bN6NrSasEQJ0DNKWcandlmqPaZuDoupKMmpLIKT7a1joI4f2qNV7i
0MV5TVJBtQoyNCP2UAEJbNW7VUAhCKxxr535G2z5ipL5yW6JAf+rSSpH8+ufeh3h7w+sv1yAA8ag
xYadu69WMOxi6vx9rOB2agPPb+RAoVEo42PH5gJEipIuqDqHBj/HZKAck0V7zi6rbflJjTGqhGia
0j3NfmmsMxVtxmX4nNjdY1SjkWTBQNePur3IXiPTgU2LZQngJADn3Log1d33s32y3YguqtsfvSl7
JgWiWzNTJFVSEGAUGi4Q0G8vw/zRhBShHo2WmhTCtVE5wVZX/XNO28IREPmN8CFUJhda7I7reYaz
8igrIXalAAHaTOUDKR+XybPNLcMCJ7C+lePYW6nUHcSYt2iqkB7DytrqoXpuZ7CYeZWTNreAgaJY
+fj6oNoGRglIZ6aeIfChc2kmWGrrAwtF8iWbG4q15GKYpKvlr20rmU44w+8Y2QQ+H7TYk54YXc/J
K0nsf2ygCju5tJ7m2T/lNSWFLO3g0VEQ+Jy1OQ5i64FVuJPcAWlnfMqc9WEI3g0Yd0e3s5tLTzIl
1IHXwNInU/yaTFPgpY97Fj/yLKRxM0Um9qGFNbSIac3NUKyxh5IFAFVkD0vlNU3G7CzM6sOn0BPK
JOpD4wCXMe0yEL7P8zwcrBgAquQOJWYC1Qui8CZr3HUawRrBcnj1mnw8mDmWhhJqQ6bj36mLpLdw
VH/QZUMQhvdL08DdRQoDxBTsaYq+95bKzhhf/vgjv6sdgNANh0RojITy5IL6m75wmHFlppE3bUO7
FisEee2hsnd+zXkjzCYTHr2sd31wUrGoMdekzYYyX4RY84usmO6GeB6gAzXJFtrnI4mHYGjc8lnq
neEb5MGzenJUzTQt9u4IuN06d+lyxJPSJt1PPRNDNZNSW4xr3cJrcfyeAACXip+t6mRK4gdhNnAe
7HB85nWwMcy+PHgq+RsH8xGhSrCnFGFZHphszxhmsPeDNzfpJq6WDtUAWmgXgc1amel0HvPq0BD5
29b9ygUoxsLplzB76wIhnldkLzGNzDXoy3CNE/hmu9NzXfc0hWEB7BqTbh7L9wCk0BA9fMDEORH8
Uq76sTl0fqS2XuV6pCtDuF9uUkwUhLFVhynOqz3z1ox+GzzJMDkUeQpHEdD/WlsGNc1kZ1vTAhlR
eXRAaFZ0jGFWNWO6O5H8wf2C+7gLSPiw22xLT+gx13W411Y7bYLxaW6c+pu+eClSnE0W+NuZAe1b
UiRv2gXUnueS4sgSZ/KBE3x6x5ggiLXoyr0XR/N9ieVYYNA9cxN9e00SMhcpnNOEHQt/oH01hird
xkBpQGDb74mV7cJTMlfugdMOjTrZ/qrkOG7tpr1mEYhLEfjEmyU99q5o2MnArI++cHZhflBgv08b
Dm7+JqzM4BzZ+WVKq+gwmdPjuGQZFsZWAnr3867nOJOySfyyOSOsqi2oDd4eS8PrNRgJEZ246Rzd
YsdwX0U0PE4QOuBOehvMO2+6He2dMd9rN8YYZauLmVKSuJW64OU/m0CvDQlPpRuC1aDSe5/bf83A
/Zp7PcBsj1i4cOl3SvkWaxLfGtjgLt6qNSuJuRGcx7hGrHGtSAb15IJ2sur+ZCV3zaiemRPk69CI
qg19/8fZuqmuWiSbKJ6EikAwkibS5zwdTfzCbHR36APdbT/2lFzRvJTi4hqbbXrBFvuorZ7eJymq
uHxo8d+PKnqqFmt4neX6ROuWpnSd+ck2b+mm/PNN3TNe7xAHwT9ksLSQekhGaNliW5AmNjMqDRZk
JWVuM5FZGGUzEDINYYsDLIf5g58G22YxRv98CRIsYW5K6bQ4g3+++DF44zRwMH9rLHTB8kWiMw9m
bMaQH+tVo/U7Sr94BbvePg3YcrHN4d5Wg8zOg/+Cy5E5gVHOH6hzcYLq4GAtjs927FCgOc0dKWPd
EjXWkYBIGuPPv7FdYbyiIUQyBt8rkMeNAsb/Yn1XKW7xbPm3WA0MUa0hUfvG8o6unMQpoS11Gn5e
4X/9N9zUYDMlOLGTKnD02dN5vOpbOKU/OWWYdRre5kXl7gwqR+ARJm92UcYQsLdT3sbHn8esnVTy
s//98BndN1nF0SGv/OFEyzpfIJ1zt9Oz8eQurln5waAZF+jy859fGrGpbUfbQFlAFgS1vjTCNfKN
auXXgMlazh9JYLbbcrHFE35bsyvSjej6aVoZJEyBjqrXtcB5VC+csdokiQ7YDEIJOyCQ0Vy+FLIq
T/M1XF4UiZO8nBlTedbG2THCGbSnHXT454fL+Z0PkkHh+DmHTssMbAmxwuBJ/o6qeCUMux9+IrN+
vuRsFZuRttXKXizJU4YrooLWidr3mvsVGtRW5RuqOIucRuI+x+VLYSzGFsbl6tDl86ZSk41vkmp7
MEL7o/BmdQyz4oCW2zsFRfJb+KSNOTXXr1KQkKeCGM3lC/1s8JgAr/WAyXgq45COBr7Tnx/+/Bvo
QFzWYcskRUXEEmqGnqkxsYkvvbWgH19liT0ONTO0y8WnmmJW0y+NTwSDOasP9rgPVsCvelghgEJE
05cgFwIbuQCIQQNbX9Lw7bkfHsrwXMTmq1uCm6KvQZfXfJ0518I1s2/26LxZtvXq9Tg8VdwT8eY/
xhng7HkkSMDWR2riP01C3fwr8fS7qBiHgsxIGSPU94ExPKDAfJX9ACLGeBl9KhBMofhweWyLUAdD
fAau+xvx5cPYEQcQtea4RrN0rML6bNDkJ9uSlrlt4/51FAJ2SrOZgRajvoqSkVWpgXI83RXpzKFu
+dZ/fZH0oxg66PQIpmj18/0yEGJPpOfp52f/9qtZuVx8P3/y58emVsG2G923f/u9Plpc9T/f/Pm9
WXrhzhTupSkqpkJ1VR+SyQE5Vpt/hTdcXKjOOxFl7zFDPAKUpjUhhcZLQAWwCqpInfrO3ITGucrj
8NxhAd76pXkZYyKkmAsSrRDexx3BJV1JmoHA0j4kfCDVgJWvjx9dZ5mEecYuKTCwOCarm8OPZMho
o88EY2OgPU/ccpb5V/eNum/HdVaPw9ZruovF4nHnByd3wCYJkxxSUZ8/OgABqegpbuqmAB495udR
VuPVS7mtuqV3l5TwFYxWfZJJ1e0bJJ/Crg40EuyD0Yhnjv0EaSmx9zyX5U6ZOxuNMvDVet762nqy
cjEeXJ1QdMfsxUATUVlX6d7xr04XHcZUyNs4l3shTXVKY/vYeeSNYdXr9nkIopIjC6UiiusUkfme
TiRnfajZQTByj7rTRhZMknInf8fRRIuGOPqAPX8a3kwr7E+gZ39bWal24Ge+ZBleAl8+KFHefJV8
u15N+GVqbJIEpl/avwyFvSchHHYVLsrBpPid5F55YX/kOPtSdSFIvoZBnVVN340MX4XtJDuxDAJk
E1y5O16yCII/40wF9DrchSr9zOXwzmrPS2yOrmNzlkjTZzcabwFoa7K2mI6N0HUL7jPoZ7u+EQMz
l1kT3xH9Mb45Zw0gPvxny0+GLSLUYIN34hnHCZhVd5rXBtG7az8J/rbkGuzlDMZTIlvrnBNzzCoi
Y1Z28c4r5ieXw0pF0t/eqt4c3/0KahjYHn3BNXO1abtooRXT2DHg+Thxtmip2mytGSLpPm73WVfd
aPVS5XI4d9LtYNgHLcmGH8mL80BwkTYHJ9PMbpiqfgVOehuS/pYjBoBEoSHjAjuI44QQ8EjQui42
nmFuDdxhM49d+Oep9e9nIPPoUCAn4/umgUTspcUQmEz3b8OZcbgK41wLiTBJX8Zq/HALytXUGW5F
Ezx0Pr0K5T2aQ/+Wlv17naaXwBsPOT17Lwf1mU/VrzBAfzb37coxuC3coblr6vo3nz6+ZTd58Jcc
Y+nPawIJjvZU3LHQm8yVvn3Z3Gl/+DNa7h/NSJ4F+vdYImiT3sDsRN/muurWlgKTiT3gLqimz0qG
f1uE5i1CgqjrTO5O6+bIbzQwn73l/7KflSZ6GEVxv5pF8zWZPu9++mcMC5pnC+c4GfNrWjkfxby0
AmxmFrJ/nSJ75EwEc02SPNyVig4F+BgE7h9cl9k2B5nKZepcIbq/qtBPNzk6Yfrw5k4sfwe9CMmw
UEyZDBVnJ+yerBDXg2SaSOukIs5eEn4SD4sMMKDWM9eRCQyXITvKenu+cwKHIT1PvJBmuzHd4TkX
CqjhXDPqF+dUqw9VmjWj/7csLIqtZlutLDgwWCejcwfcvOjICzC8+3R0BBl/Nm1Q4g9HNORWPUSb
wRqvTo/jHIFBPhEx03fizh8ZbHC4vk8T+zRO9+1iG3LFS0eT10+8OzXRuwJKvMaXLFfwjo+AJVc+
Mylaa+7XYCLDsXOxmUIrBZuqqX1Nct5k/jjIYSXovI4t4xMNZaI2aP3i5GG14gLMLQpYXtjB6ECd
ZP2iEz7mg3zQjvEbOuUj7zCBwiN7e3+bFiYkdEdj8jc6jU+GVve6IBkk8Q4Y+Dkw2JCOhlcaTE5g
/kX8XOuICUFQPEJvf+rV/NYOwAsiqyRovLrrSgYgpEXvew/9o0UDy8q+EIYUpfPgLJjIAC6z5Zly
nfU6hcfn7GRmoqjxejKZMrmvnQaVq0RK8ps8NdphffxrJoVnC7ijKrkrU+PmxT/IIQQ1zCu180lr
4jx7WJTcuP1Sanxz6evkrfQ5ZfxpScBcd6Cy93ng7Q0lX9PMf2FqQRNN00HOyuEPBCb2THKBTDKY
tPhY8ijXnLKuZmVccmv+giz4OsJ7gWBIIe5sY4AqFA31q9Gx2zZR+7XYzHtqPzaeTuz6MLZ2ksb+
eoo4nrrynWGSux7ysD1gVcDm1ffo2myT6mGcjrbdf8eK80uh51vnQ8yN08rcIJuhWV7/NWmLsrn2
D0kXc1OiJoDVseOY/DzLLyPDdqSLjqtFqbMFwWPF5J7+UfVUdRbGMYGorUlLjZWBErjqf09JkF2y
qHuDgitXvjSj+4Ru6opZ8qfFUOCA+ynbZhWEUvDGa8J3wi3ChGpj4HTbzAbvZx4vUUwWLdDZdu6a
mT6rSW7Fpk9NMhOR0ZttfEpC7xqOvvskpienL1DqNcgrLNR4Xqxy5hT+lleJ7mdpL+nA/4opas5i
JlUdL7pBUsWwn3UiDg4HMXAQGRgvB0ZG3CJfb3zOl2DhLMbP8m9hDYclaOSWEYmLvshuNwFaxtXc
Ia2qdaVOkOQh2oetWHtW9ByHZfuk8oIWiiv7PeVmto00USaeKrJz7U0PgnneXeSq4M7PhL3DW5Ii
FPMaoPVRu0ks+xLZ5WfSB/NdjI/iODITG6JA3OnlS9iQMTtafLx493xgRBQh01iem5EWudnO9Tlz
OCCSCktnCbXkqSs1Vv9uep7KyjrQP7snnC9CEcmXUENiJ/ulEl60L7xgOmXSQRNEWz/xB4/Smk3U
cvWCEJH0x9hKrj9frAnlnhGhNHfnW8jg3ocMurgSEX2uIGnexWWMVsQfF7RQlR56VL9E5rp3I5sh
JFsS6NyGVLxRS/OJWrV/Co5tas5PoQfJpzQ9++zrhiAKxfSrXwIIlTVWO1wRVIl5bu9DIgDXifKM
B6d5SXQTkMLAf/iJNe1IvULQDcKqd72BCC5uL2IrUHQXUs7XdE7ZV32qmdZ0lsBi3h7frt27tK//
SJcsOWch4JczzioLnrrPhI4QJrKxSXzbFwtmPgpGZHM6NrY++VfXkk7w2iWVYTsPttrbNsc9lc/+
auihJEyRwXC9Uvy1nsHw3DDln2BP5iq6juF+cFogADZRCbk6TGzq90UuLEjQVoMMrx/X/kB+nr2P
s8y6A+2Dzs8uEDPaRsuHTHgbcxKODOl8nCcw/XHvHI0Ii1FKOVFCGj7rsWfD8g/AaokHcMgTy6xd
uvgsMdExxJiNy9gRmAisF1IW9PQt8hi14TZzWVLjgzHmMxepmBCMbpVgZ8pIul07ZrLzecv2rU8j
3iCBhR6FCjdDj/oC8QAmSpdcNQSV0pHUisEJntGtIVbWovFHBWVI3EuvocnZ48fQq1s3W5uJXA8z
J7/B0fjz2EC3bphvLTeZjtgPLskogkuaEyU3q+6+nd27WVb1bgy6j6I3viN3cNGSViudLPKWpuRA
UPFGoNfh6BoX5xLmP4PpmBSvkRVm1p/uNF3nvn5q6r5g5jnGKzgz4SalhnMats0aU0sGY9nrkmwb
VlOyKnv3bxEDTlJ085A4jdcgj8/LP7PH7psHpA6LSLyliMQYa6bdUJ7D2H5up2y6DweD0yfrv9OG
K/gVH0bZPDYS7KmVxAhZChRe8JvYXFN6nk24AVvCQklU3wYBFJk69czcWLubPkw+y1wiqHUmWgNk
RF/y7KusvYjwAbIPTF9KFimgQy7pppgfsRQbvncpasGJuMOSnUQ0wbriROOVcB8nV0uv2WIFNZmR
+W+4ZPKbSoZ3EVN+EHR+qBMObCTt3EU5ET1kGgOn0YtlGqprRMnkW6o5JIWTUM2o9OCMnKzzCtIM
pFzA5EN8cvySu9Is1aNj2Yfc/Y6LiIjNCsX1yGj1HOfpTXu9cYyZSavEgt+e1fiUUuss8zHcNARr
rIuyr7YVPcLlGgcM7dAangklPE/K2omaDWMaw2Oq2+5oYr7KPZdhTz8/lFZ5S0XlH+pIJtQcQI9q
rzVWxRjcsx++mGP7wS1kHlMDrWc4d9ExWBhsDZ08225ebaZQe1+rzzrP4e155DtHw+I2Ge+m3L34
Ogs5BVNfyHp47YpuNfsDqhNmHiOhRAAmWv6W6td+zoRknn+JvtO0FT0ieLEPuC0nKltzfzNFhqdM
75XrK6OX1968bl4D+ML8s1B1w9o96hkpTfJQt72Lf9w7h8RIe4iWmUp4byWKCMcDiU9fFkN37X5a
s2Xs6iKkh85EgiizdhNH6vPHGv/zjlU1fPYCRjDGpFhiC51fWg/oPl27NgzOkrd2U3eN3DQuJSKZ
bcmqoLJCYY77MwuYh3c0KUKXPOHIewDbT8W0eIB/zH7moLyzzwVOYMm4sH68+eCh6L+27uPPb3Wq
Q6EZ4WkFU7DkilCD9ClRlVABIj50MCOeQohgh/tg8KM9Ngyqgjy8Wo5sNpFwV8Kt80tgMjcR8OLa
IrTWEeK4SxNJAtVYzVIlyLdg8TITA3Bf9cxZn5nZnB6YvZwLq6DYxE3TFJ/pkJgHy6cZLIlEKrzs
swbeycHCTP/x2lu9SwInA1xSE0FLcgfA0eLcOat6n25ZHVICYkAJYADHpIlMz3A9PAu/nHbA5o1s
dNtMC4GUAWdYY55Lgg+SmI01J8zn3OVPQtLv14mIj6XDO44u6lRhtIIvFj1rf4mzKZ9dMfLQBVZj
eiYHt+1v4AwlUBf+9zRm+h0TkyGjWK9+fjOAkPTPklp4giADN/4g5e05UeD0U2ZIyNc47WoSoYbI
+OuQCLCuBFlL/cyEpsBA3WENQWe1BpFO78r+Zj1dLGzFzWrpxYGeJ58s5DEKkW/SFCnEYDebLO/v
Ms/5HVisR0tqeZNSUZtkyiY263zK/Bg5I/eCd28MLh+S7T0KLpKJZxWSkzGWeMrbfPpQmrOY3zL1
MTI+bLc1t+mUUxgZqMyk3CzvDMPIfMXnzkhiNLL1iMKDBuc+QFzoVGW40Vb6+bOfzCI4lkl9nMD2
295X2nJ0aCP+l5/2HRwZDoTp50gtOdb9ezrz2VmNYeDUrLFDI0LJ+Piudn7vWk6999uRpKAotw4d
BgKp1birUg65oU05H5aD8eKnajwNlnsQpnmdpS8vndDq0jBzr5iZHoOiHo9LDeyXA6keDosmEUkf
OhlcQhgZjo12h+GvJErN7m+FWiY8pFhLtA8Q9vJDrf0PwFPl+eeL0etfKQHZ0NBab1suuVGJNoEJ
TsirLQ4h53oO3tIBqh6yEfsyjWZ2iGec4Kyjjwzb+/1sm4+tp/wda4l3dnR8RoxCPTSSBcwR/yBC
Ys5Ky14LaT2kmktUTWQQ+GySy0VlLkSHVLvvRsAwMVfL+0d77eRNONMWpqlLE5RXeTdGR4Y9ERxG
TrOjCoiC4TipwkMgymhPk99foUVgcCfMTTmY3XEqcDz9yG4t3TtrCzyVofn0KAz6VUSZMCwnNbuz
ky0gcJyLjP64EZNjY2bveY8SlLBFmK55/uAV7TUYEyxlMzEPwU3C81ssQFxLg3FtqGSQOFA0lX7x
5CqvRobzB4dduCFYImc3HPF7oR3iuZHi0nRiKwb/VbUhIZwV5VKCuqeW4rWjMl6LkTXoZyGivdIA
V3CiVSvZjuPS8LjZP+d6OY3qgLN/RuyT4O4PmEswu6e4FSsxZhxuYb1VAVN/Omv9NqjuKxNkyRBP
4mBCiaBSRC9iuyg6YObzaKzGWvZvFgl5Naxj6t+I/jfHQ0u1a1UCNrU0atueTfXnffL9d2NAm+Za
eOZtHEM/T7idx3mVUG2ZQ/IyUwhuKF3Z62GgWARAZQzRdymXAMIU6880peOGe3JjNC5uLI1YIhxi
itaRRiauOjoK3KuZ6WFPrHN6BixYtsVSUyD3UarXVD0MHdKWmWlwBAoabLI2PXVB+rmY/5UsP6ua
qwkhLWJvi0ioabGdh/1TYqnXicsKjxIklf+4BM2OoXeO55vM3WeLTGRWrGJifax3XS2uQODYH8Nj
ZqXvuOjlph4wokGFoCzhlxqY9VPlcfSNO+ImC/OPiYGdblm4gRjK2ks2IEA66Q8XWteAQ8HBrDOU
n16CyAR9gFwtbe91iNWFjFrO8VcjwSAYWAjmlvWql7seUQSafVZyOXHgK/h1t6PkwyBCq9LOPyM5
XX5a6thIgClyikcm0dCCy6eN4fp3wdKnZGmfd3G7UC6K6tYG+pKxyKwg/yuLkIE05tW0JtFwtcus
fz5UsUw3Hu3zlbF8jv+siXo4kdox7KIh/4SFma4Fuapks24yu3fOZY6AwhuidTlyt5Oxx5kkvQqm
UMCG9fTW96nALdIkUBuT6a3Cc2gO4dLO0H8yGjoHAXDwFjbmn3F8SqLG/kWjAsVzPc93mevnB8+Z
u3WCWX1j0KBqTLM8NaI5Zp6tL87YH6uew19kufalp8YhbAedNQl/+8iPuE9iCCk18k20/VzOLciD
lQhK/uBQbrJOklll1J9ebQHwKLkflyuks/SXiqYXuJ0XmALXoQEHEnc9NEf2XbNzj/S+OeRoi7Ee
feZhuXo8U7BIUSWSeMQQLSrYZllUHJL/uKW449wk/DXDvg1KfM6+W7wt6yH3CaqDYNum2WcaxM9N
IR7q2X0n2vm7LP1DOtSsarmnV3Q11ohmej7S4ElQXjsDHUInWzr7JeWuu9xEYuSBZENjb/YWKyTA
y6RN11h9ubxbyg58t0AvJ5pvJityVHYkRQSHnw075mxr2mdMczlhpOAZ8aCvCNzqz3YXfrZmeCzc
CHegfUwtUj9b1X7FMuSa5eIytfc8hszJ3WqNn7mOqmkF3W/lT4iA55rNN+y5tF0GKWx++aePmXqV
zNFhuXftnEzliqdDQvPzqFjuOhNKpWGoqzapFfVSTowOcbYCt3LY3MctN4NZ45aWtLq9xL026PBW
P8+863Fp5/50L0LjSfeuwTge+xtVRDtHV3vxBk8zG4ETYN9UEYtcitdqJKCTgOzDD4jq53ZJ8miF
QeJioJ2mt8jnm2BC0DrP117LshQjjsew8eov3+Z+GFd952wwlrA64K/dwIgVjRWtp8m9GgLk6ewG
HQuYGf/N3LneL983J6RWlK7hpuyRCiEZ6mJyOikoj+F0cYdYQ1HksZbflSxw4JFWTdLCzFmOO21g
2mvb4U7S2QVH1NKlZ9NJa1msQgempU07pDaYlvgstq3mogjxNJU+8aFUS8vBq/y0K+fUFSH2sYWT
lWf1oQzoKMbJIrADL8vZKZ9AXJ+9ED5VupztK2O+kF/y5bWcVOKK/TmlBU2sZbQvDdPfUvm89lG8
NToOd1z9q5IIPfLguB5DFTNAt5dO4VhvY4JnhOQoXpWUCEEYbQLgRwx3MGQYg/MkbI/oOy5ZdnHy
ZnMaJ6HBUWDZNrk4Gjzp8x6LhrGdBe6zAtdGLX41fHLbvIheJMYaKzMeMglAKasipqau5sgIeSuG
cbi3RMYLlfLJHfSrWk5ZZRecVe9MOCjYpkOTcXk63HK83WQSZZ+DzU3fuf5eRzMntoKylmhhfF9V
d0iQ+KOxJJVNzBEt4+V6HH74SE3v8mz//qzdeOloNFgo2Mfm0Kslfr3hIxsd5ykUbX4NJvdPWX2C
MRvfGYOaU3CHiw4hfommFyfz0Smy6SSsrsD97EYb4szbNbKG4j6n97AuczD8fNqgi6qIGXgTPjHO
WddDam/4EzuMwsiDcN9Z3EFHNy+3QzS+FHpKN1FXIMKZJCN+U2VrmofDBknP1hys+GLMrFg2UVCh
gyaKmx+3Rs9oRUTzoZfyZvEcz3mAkG2CQ+tmg9h1072k4zWjWwrz+DWqre7YYstBh+Pv4eKiX2vh
acCMsLKswGoadTvlaPbYhAIIcwNR3Snhn6NQN7BHmFqAHD9aDsqbhuUbI02PqM/WZOdwgl87NPFq
w6xvI6fFxxkBp0ZP8g/S5/8HrPw/AlZsy11Ybf93OuElq2l+Nuq/0Qn/4//6Tzph9C+Aug6ndzci
xgSs2n/RCYN/sUqB5Ah90/GgP/BYdYPf4H/+Dzf6FzBDxwtcz3Yi2wsgCPxHxorr/AumjwMmDWSE
R5S09z/+k554+4dBIP/tv/9P3hsP89/xCSaBg6FpB2Fg8/xM2/o3fIKTFlGlXMbcNafdFKMrrrfO
OXN7uoQCS1aus98q5w9Rx8x2aXuUIa7DGLvQs8jtKvkbWM7gfWNybowXigwRvg4tAMC/yeSWze85
cOhAQsFBV5rT4jzNDh2E1Yh6eyFahGhiV824nImaFgLPU0e73d6YdJdfM5vm4zaHMIzzgwWnOKRJ
R/83gtgff3mQfbnzfZuke/Lky/vCQOiziQcjDZiRG4oxkKnHlPlAJJqzqOkUr0z431QGWsQY4tHl
2HubyfW04pUk2cbUZf3LDEOEZSpICjzipeeTkel7hGHDMXAZnJWGsv7YzEXlWkqD4/SYEne+SsWo
yDOHFkNXPNPSJzNOI6K817Vrj5wDFWwUyaPlkymPaeLVFQ740sus3xXq3JTSYhnWmbI0g5UYiiI/
YtMcun2c0g0aAGLnDhPgVUM0KvPjyW6NXdfExSeYOu3QS4nwjKmkr7DXk/lqdwdwUGW1r+Z0HFeO
x4Tqo66IR9+ZsQRcJJFboxHLrOkUDSMBgH1EMsyK3XSKbnpOg+HFGULhPEHqttKvnFbrVxIN5ZfJ
2UfuZSGwLeRd12Y75bkI6CfPUb/8dHHrOdHAOSCCJG3bsfNcW166zlgqk62AaI5eoDabcM3D2sgz
bPeh9ku2HssUDfGAVlMX+N3i4EUHbQy0tm/V+BBpu0SNbORosoicM61T1/FSEwTBRYHHW9o/vB7l
tzcO5B7DNH+CPQ93soVTgFodlxlooYlRSTpL9jmjr29RSSrkX4IXl6I/mglzZv5eRIQINJCVEdB3
ATr6Pksy1DgJWqpNZfsmBqW2nQlKIxQ1UGsdSQSY8AXcEDXKQBe5LTnAbmNTVsk14RxARzeTixrZ
ZvJ3bdveespd0lr2Q+ENgrB7maAFH5MxeK09I7IPkC3DkBQRTiPuWie+nguymls+lQF3vxyu/qCR
qk4i30IFzyAvJ8Z76yLo7wPHefxfrJ1Zb+PIlq1/EQ84BQfg4j6IoiZbtuUx0y+EM21znoJDkPz1
/VFVp7tOHaC7gXsfslBZlWlJFBkRe++1vmXILg6pBkXQ5bZ6YEwY3/IEYMjthbg3KHoAvPdF+lnY
Zv6syU7tVWUme2Gq9FcLIgmHlSluSp3Rad3ZUeh7ZbU3Gw5GrsZlXjyHtPlFr2SYFMDMbGm05zRe
YxWqyroHaaRt/VSbngvpmHuVevVN6bbuLfrtnLhgVTLMY0QXtTaGKRGrJ6dFMCZ7gRKKycwhHizz
qBNH9qrPLcKzxE/FXbdYX3ap5o+hK4gi00b7Ug8quiicAdgtjOqCHDrmenQMSaCHXLw6Hn6NtGSP
g55aT0mu4zfKmT+fPSRL9AdbDMGTMn4AeUwPlAn50Zl5VKB4rAOPtD7kXlYSG4Mh8NClcX7QfDmH
EvDBbVxHqbfhlJs9FqyQ93LJqvdqsrOwher0wLnN3dOBiULIhf2OVr0XLvMkD3SDO4ROTXXxLVYX
GsTybHEr7keiCXb2kouHkWrmw0zniR9VN68MuPsHktQGinNQqIWbjfdLFhdHJ9ML1ganD4RI7Qdd
9LCxRGKXdzll3TbJMv271LPqSZLkdwdJIPEZRLA7bQa9NBGULtobY9Hu3I9uwXBpnrEF6UnePDDv
ci+IAPAR4QvemhYCU44mY1iODefL2rQZjo5WF1pINBFM8JgPRj89Ekk17Bw4XYzmyLLZ9HODP4TA
9gB9EmPU0rNCryMah7mGRUE5uC69NiQhAx0r7hCAIlIfkqeRqdydnER3V7dJzTm76g5m2ghiPPLp
aDZ4/GxQZLsmsaxTmxrTISewHS22OZ21zCzYrShavT4e+LvAD6pIuL+l4rCMLQG4qEWSTimbtZUA
tUB56LitlMRKz8XW5UksqGpukhdigudzMkDPNE09QxczTfs+07LQr6kchFcSdgtuMnCnNUe8SJEX
p7Z7LsrZe/W6IdtPXiZu+mRqz32OHcBc1HSJStq9XAPi1S3GJTAT6nrv4yzYZo3hHEgRM8lN8kxA
wDQCahMniV7CPcUUSHhQbFTH1qznreFEPUfmBvxkMQ+nJEd3kxRC7XrWzXCKaRjo9QgBDdT+GR0P
+kzLNQM2BA8VD0AcO14IWG6aGryZnp/7GfRnESt5J7IOsJaLYKny6nLv6QkFVI4oVysXfISemo5a
ntp0AQngGDKrDfGM843P87jOh8ShKklhtyzLuNV0Vz8StOC/4Ut2XnLpmfeAg/HZJbG7Vz5e07Lv
GYZqeb7l8WYR7UnMBGrCJFwk8661Le87sfX4xkj1HCW8Jh89DxuFLgZ04Kqzt8ZotNu4XJhhLyid
yhlkS0nBcxqWRW6zcVD3nkbah4YB6M5g5dgvUZbT3oR2tmAm3Wco3sIqJfy31JcBjVqSxfRn0umQ
xjQN0irO8Lg23bnxC0pbwxq2SYo4ciKsc4tKi9thGDFQ0wRdbuKazCU2XD3EyjdtS+B2ISjE5Thk
KgqdBbG9y/Rw68IKQKvAk1Ha1co3Zv4yVT73cCopBjIcFU6lcnr8+rBPFMSTLFU1WIgSglSs48pq
DO7SMou3xRSRP54tfroBgpbRacbZ00i9uEWIPDxqWsYArFyqw2LUzhEFVE+SBbHfpAHQ/JYsM53l
k/bsdyIUfjQxqXOG/ZI7o7+x57z7qGXTbjN9tPdVPYFzK6ZB4TZvm+RC9C9wD2Qa0SbyOvnWDCv5
QS3NnV1kqtjlsEHdbRYrQBNIMLvoPKU2AzO67QWGXMPxxGEyJrXAtHZABoErcfrnyV6ahGyBQQIX
kY06Lz3T0cAyEg5xjj1jbWIuOqS7zPYNBqQVCnIRNdCl6Tfqt4Pr2b9i4EvmUv3B9fr/XQXtv+oV
Xd79n/UH/66hfJDg0v/ff/0tR/Q/X3clnv/Lb8IrN/0yfMn58atjsvnP0/z6J/+3//NPhvr/UN8A
hbQ57v839c1HWn39K3n9+jf+rG0c5x++5QjbsUzQdZQkAEb/JK+7xj90WHGQtIiJdOCgwVf+Z23j
/sMWlBue6+vQ300doNt/1Ta4JsmjhLvsg5wDyv7PT/+/qG3+jVuHhh+WNT8I+KXvUHxR+vyF6Nm7
ma71kwbBe95wLqPvbaDZ4pi/MX9zgnwfnrVjvCViTxzBJ/zlQv35Zv5aWBl/A0gDOuW2FcIzIC/C
nr/yYv/y4nUl6hYe4cLAf9pArlj6m0Ld4eNFtwK8DOiW53zhP/5/fNm13PvLy2IWEqNMeVn5Y4DX
U94P2h7wcjCjGupuBFjH8n94yb+zXf/+Qf/GIgadJSOPuLcDppNhuRguvrgwxiacbvvs9b//eAi2
/+3lPAO4NeYEU3cxHP2dpt8VWoMvq712nqIT4u89VMrVU0TLufI4iXZ5Elo1zVSHXCYO/3l29ktF
/pMrSvbUHEM/wvNMi7wdd64fVDOVkGrZDBdZiq3hWdBoOn3YLa7+FrmjsalhZuxmDoMD2gwalpuJ
Lx5DjVsh/lgRAlbZ73MUsIyeYdRm6j5iGkwnFLW/Y3DWWbpsC2ak2lIdA/0Yxy2mPQgX+tGuzUcC
WmwIBtNmmmZs9QvjFfLM7yL8RacI9xMJ92+5T3OTsOMXy2MOps3u0+QW0dN5SEmfRj98UGrRw8jV
wdgzWzeQCRwc+dHNE3eeRX8KxFRdzS/EnQWqGnrM7GK1PbgBYoGzq6jVhDhVyXBEq/XbqukYRwsy
sMr6EiWzk6Z9Z876wtFo23XdWROEb5nsBG7PlV0yZI8dk9vcQDesUBY5JEAHC1bIwvk1pF3DCQHO
Nstyi01SvUwd3bmmke963PLFYNOtUo3zpoZGoAYQ6IDJY3s9tPlvxL9flsbfUxbfhAnqxTH5UWac
N5xHysColktt1PtGFZzOKQlCLttBa+cflXZy8GCAj1+Q2jaMSAtIQhwYiTZIQ9uu311kM1mK0nGY
v/JlekkcAEUxhgg5vcwqTYICUftYYZ7L3eULRNRL3HxSRVOEtAU64bV7nHUatIxgzrMydFXzHoF3
0VxnZ1bIHy1nfBFN+aWrOkz7vtiuP6e0phd9Fvdz/eC0TA7yzmZithDGIBjw091FLvwICYOcc/Is
l0rjj9R1aJvd7ZJGVQCPQm0HIr82cIZyFJqMsMuOq+ZBxFIOUAlsfZvj5GGmK2v7SwNQucdFG9ik
eG9yDdijMiDApN/d2v8uOxRthAjeEtUHFcMCQGcW8gf6Clyrdffp15jL6KlM4ZDnpzLnT2sUYzqJ
7CR1cc+Zi0OLhPGvUZNZ4fFGWns9X1VLGejUZJmemecCkAL+pzygUUKDt6MEMuQjSFVaOIZxW2c+
lBGNcb6l4+ArtOSIQjzEoIiohCKeIV5PcGfB8IxJ6xVZT9q05JZZy5B2f/2ifY9Fp40+YIQ+8LOA
Lfes8REXQxEg0KCK4tX7rZGoM7OEC5y0P27fyvTR/yKvNzJnxAVWXCA7Zows6FP1tveYQ/3BvM+n
izQD6+aSgyoXCxZ7Jz+u9800V8/k79yR1x6jl+jfjdaJA6hq5JuhSLZdH3wb1SNtArBFE9ZYYPFf
hQa1i0yjwzjgo+X86JpuRrWKZLCxnHDM5QPOHAiBQ3cGWPeiVRJW1sDlu955Osdm1t1qVVAxOOQx
LNK23GeUnamM4lCsT1yNcTVw9wxpd/6I5x2uA/QP28wOI/PmwWzgJGFyBdnI05nHpIRp+ldp9E+m
yu5y0whW7GNgrP+w6BgF3cAab3NK9R31Mrpc407Id3dFebn+AHLEiTeZPxMDErcbHuc5GF+jUZp0
pemSlBC9UfBMdsD6GRgxQIloKI/r7eTVwHdnk8Us7lPMw+lLYb3K1rR3tCGIzSudiyBLLXN4IJMc
CW49IyzAOxHpPOJMc6FUsuRflyPk0nO3uuixyg5iIJW1AAFWRnwov0UByItksf2FQ9HejDPfCGEr
pJ4pgPnRo8dwn0blBErS/JKg5zaW7x8Wy3lMLLSevLF+4j9Wfn1JbZCLo6LUr140M5c7tC7Yown5
Xf/+tPQ74dZvvqle2nF+kf4q1InuUSDCt0pxA8TZ9LJqAFGHPw0L2emCL7FSOP5r3idmQNYYWb7L
VLy0VTjGjYtJxAIEy4BWcDeyliHlsy7KLi6GXl5Kv/32F3c7AiyLzfU5tvlGl4nL1Wn5zh5xCuho
NQPETuiJMEzaWnmKaAIMOpeCxDJ8+kjVEi4rFjw3mDTWIDjDXNYEHxDIvU2snBWePLsBxcNZFhq7
po9jB3nJF3pQ1s4sfS76e6Cd7YL8IIfZw/qp+Xy02Ms6BI3zkeBbZH7zy0wEDm+S0ShW7E0J1gSy
5XL9gIaGQ7EdktP1hhdN/w6dAfwVehSCZQHrM8g12EfTWuzdrv/Jjkz9ZyahzPjCfbJsQxpwF9fu
zmzt74kV/5A5dK7UtWHeLPktTbbN4EJa9FMG5lNSbHvTCgdZ/FoMpwmydVVD87kG/ub0LOTSEhrR
w81TaRitAn+l8oun5HyoG5TQfRNhknK7SzZXDEJ9WJ6edEihFFBgKh6hRM6BocqLrHgozEk92HUC
HrQ7tzT9Nqvbt1h3vqQvzmhOL7ZGoCoBh0/s0Td8hYSEjjUDS4xrnnppwJntGB0smzyrSd+c/O8+
rva0NcwtCv9ma1Q6nj8+ApRhXM6CEnhhjK7xxJ48PIn4SOcX302CDA5WyCqr7ZumBHybJhBV4U3M
3Y1UzwsODN3N73sT0EbhtMvWm7wfsiXCYWCcsEnwZ7curSEDPJBLJRT0cVeEuuBHsal+dmIJm9J+
QJpOYHQ/3eb8qnssqnPUHxpzNN+wl2w9Ue6LkWNNlA03KuuHm8zBNtCK3YhI93bRQN3aA+DINIVB
qcRPx+VWbmvFS03muyLnuatBHiRNh+poGY6j04LMjv37RU4XlO1gpAZspVE/4ouJq2BUHajFgihT
z+JDJWSR70hyKQG05s/jgrrIxDmNpJY8jTof2JFpW7s4fzfJoOks2mDxWhvYHb0gfHuxvTrHoQyq
/pi1lRX4SGURMF5IDvpFyQqwtdfetd5cQ0hnrsY8HlI3qJmgox5U3oaF71EbvaP00SRlJjq5roFm
o007F8gs91pMdLXE5a4Pi3fQbHlrLu29xVjgplvy11hj8RnRvockkIYNkkQx6gfPN2DrGoQ1Vinm
KSIPOJaRo90aZboxEPAdRk/9XtymOmWWRKcg4OQKL5j78Rk0lI1eYfU9jjU3ke5t+HWaLfZ0aSsG
z90nq526ccbpNrZQhPYT8AZPDbihhhrJT/QBA2va/PEm1qhyyvSDPd+b2nLrT+k7ro50xWrRTrcK
WKdJwtmgrplogkcEHBLvMk1/0+II/XXfEME6EVjZwA3x9WbVICZr6xGzKUXoJk/s59lKH63ELbdu
P8YnadoVLWXIv5YfVQS2c/zBkij30+TRnlgVuIz/2XsJgEdQk6GuEu4RnuKvyLPB+GqluYc2bCzT
5+jyUEWJ0ZxTgnVYgDkU9FGPcxOYRxI3+qE368eqwJaktd3vjkeTKfgnbh6AQWPymyZ7hfIC+HlW
6CsFctn6nHi32dxHIYrjXEyfiz4a4VQVIEDQQqNfoOG/LrmtRmOHNJX0jzuKhSJ1vZTnJSLS2cm2
/rSLiDVkTM5RbL41VOMglq4Q/9gmiQ2M9NdKwtiQCrwimSFQTVr0UIjPuODL7pw6CzFmn7F+FiG2
/jTogEFMNfOT2Yvo7aXpr7wfiaovUyqQjImaD1fWFwtauhY7kO2R1RlVPYkuLblZbtyx0xsIpTVT
f0ktUoRik3Yb1VfAsAW2oxIfZTluOWwdoRuND2U6swwILIVxtI/YwnfZqtKyVP89STZiNeW/qIrw
3pmIDhpGBtu8hOtpIcdompgdHX8rtzEhCkQXrzk3u0o3XwVCqqA30LdeU2aM+g4UrxZYCfqX9Kr8
SvLHRgcdtUqRQAgme5pJw0ZiftqYXQvjK2M96s3AJ3yN3vLIeFJYt3aKELpCV9XS1HPNMhhWfdNk
23dOLT4HClakj6g00QWvKmY2fdv9LGPzu6K5f5KCoy3Y9XTTmnyvjk0Q3OS0R6w0jLx0BDZIOd4K
Z3x0GzQ6Ru2uVsvkGHsExRRm1F9kMm9H11Bh4mYI54ZvIacoFE1HYTtnL5Ze0CY2lTpyRr0T6ITM
AsRm6ln1zjDH9qbjaIEbQNPbnmKTLFnOlGT3Nh2srm6g2LC4pZ0BbzYNV2fGHRi70c6SE+rrzvvR
54bYSlt7Shv30WxIEM61stsX1mrqIUsJUT6nZvSL2GE4xM5Nt4+ygz+K9GyJ6Ck648MQjx0UedTY
2MvhjWSZjSG4FsiKRv5uBtWyhqMNO6E68rtf7tInW0NzdspH0x/jIt+icWa1GfeW/YZVp8dj6z8x
nOuPnKwQOk5OhFljDZLwXZZwJW45CJf7ceK59pV/T4QYFTktg2RQJEp0skIl5nk7mEbPyLmByk2/
bFkApUHLOxTxXQYB5lihPIkKRwHrn36tQQQsijxnBiaFUEUVtbuHfpCry+3eqxBCtbN17dg/9gpe
lGdLNFfORBXX9bcTgPTQzqQ6OGB7yILxNlfNJtUmt6cP5WCK5U65QtuPar3TChtAhND3VmtiiBQ7
lVAxSsNHacNqiaAEY16qWSc8TcdF46xPJMC846tK6nhLB+JQeXSNyQvbjR39hioPNfLmIEq7QM70
5eB7+U2tmnNf0F31nXlvoql0U9iqiU0fXU92DXiPrVNZPyujCaUBFndEQ+VqybvKMEj8lvpyYs7N
ly7aj9om5KGbDCw09qnVgYrDtF28aa+NKAWjvLzoS/uVzzM0Xa6hL6GbJZk+s/5z/9IvPDhd9VMn
SBhFmXGc6+ZSp9pHA+EErS7FV0mTe5ztgDxp9jSOOQhO/ceesd/2nj43imopP3WVw2iEC7sxKzCf
xPbsFuCo4PYnP6jrx0FQyUZ9nQSrvSGz4m6jV7YKZhuLMC/zVNl0DvOFIVYUjiRdbR20ubeRC5Wh
0rHbvmqTW+0XRyS7yCjvTI8WWIolE7I+id9VKkI8y8RbMtlrhq+yax7HMnlyq+j1qspkAknJnlTE
9BYsqq52Y+lCIxralig86zemteYWpnm9i7zQpB+FLABZJbrRAN3actOQ81DEvAOu7u0krUuX2mfL
kUBqdTJ0GCjthsKajkx90Jk53sEW9q2/YDJBKHbWIjopGV8bp1rroQFiw1AInN8KlJKzZjPNmuAI
5OWuLNoXnSBahA5kYa+uN3AK9jZuygenQ8Nl0E0K54byrodZux042MN3ZBGMmLE57fjQW5OkO7Tq
GXWHaHRFVnWlBaUcZODag4PBXD+CBNAxws64AtBFDN9O4jB32F/1w1WDiNXsYs5IqzSXXAN8SgUx
QbJEgNka0anANbLBTFqUeXVw0EgEdJ9fcJb5u7W+w90hw7l9M+lg4DPCBV2xvIGd3gPHR8a8+una
5m5weRyTuUhui4zjz2xrp1o3HwvV/XCrHpzgDAhhLOe73JU+CwpESyt19rObL7sE9/XAGDpQXTdv
55QlbNX95ZUNwDnJEc1NI5mdExCNNMFMTUvwMJdroINRTwfNkgGGNfBcRWO9DZl7O2Ai3jHxqvY2
3sibOieOmjEPKLJGO44ie4RoVB5rU1ys1rJuKg5B0brU52Sy6FG9w57Y8cwB10Nca6CkpvNrxXEZ
tBpGc0vHtTAv1q+kI4Oha+5NF6KGtWq6/XnGMqzkznRdm8fZPytwOcdBFcfRNO+LthY3E1w7O27V
/prIWUL7lGNCwwlrPzb2P/ZqZ/CLQFGmZQlVk++zYYsu4agbuT7tND3ZqqV9qxckKgMoew8nEhhM
Snhj1ZGbjsdJzo0efKvGEt9ZwVXY35gFhnc6mQAz7yel3qIM8rVj6jBP5uR09avUriWPrbqui9kL
mUzy6BuY7JyOrqus4z1Umz4YzbIIpU2rtRVvpNZYoQl0Uzrysym1nwUoWLAhE7ShnF2hED4mCi6g
icqPMSIyf3IqGoSVcT7bmINSf1+5mQxG1l4jiQS4Pv/VE/gXhc01rZh+hcLLd6XHVHKyT8Usbxzy
pBC0lPiR2DHVhPilR1JDp40rU+2uxhHumo0x5ygtV8OWrWsOgZjzbh6Hbmuv91c/WOmeCFzkM2WL
qpE7p9CQis7dbyeyadcJ8xV7+DktqrCL04SQ65jS6KcjDXUbb6m4p/0k5bEuYf/1hL9vgH3wrBjF
91XRmydID4TgWA4XGzubwT3PzT3d0PH9JPuQpmDBO5OafS4s7X7M5M6ZptuqMlZTlJk/2I32q0K0
Gefu1tSbD18CaVD4cg5sRcYpfne0b8bcpH8VLMAxjjrcgIkPjQPpjTUyVHDBUZAQUOCjOBsS9N3q
EeGjcMoa1IX4gVvNpoDwF0MErZ9/VhPr++y32b56IUomxMISBaPQ5aZ1W4hxq1A8B7E0DWJirIjK
uHPLW+EntOcE9x/RYHBaVk2wWWnPVwdJisAt6PUkCZcIOq9LgN5GOnSCfFDcehsrurQIxNafrPfe
c+fNeNHJIMnN/LdSE/Evc3lJ54+l85n5Z83Z0bBiJ4ik1100BbMWkOC7QQQCB2MQPpLTtQm40Buv
VXuvTGSgFHs9pLP6RfWEQcSScQAk0jf8KuvZ2nRAtjv3SqMB3etHwAJBOZbP2qeI8N8uvRvgDnCD
OREEGCDZaiy8Ipq9E2OyQwdwHOz2oxXHWeZ48VpK8k5Ev5wo3UXYCTlc7Xwb1qqPGt9NDRS2jvdm
TdYNgj0EqfOyqXoG/g5tbDIlyo7nXfEpvFp+5BJdCrEn9obe6LDpwlqOn75JSzk1ijuHOC+Rxxzc
s24O68fJubWcGS/SKpnrRckR0WXP68HTNE53GzcR6tjBeNYaQn88aO2wYLmQKDB0kVxigCxC1gad
AQjtem69RbiS7Lb98MyZoc2gXTihfiC9wsE/v2Wxd8uc4NIZLHZKOzUp8trFlB9TPjeBauqDk/LR
5FR/0Bh8SyfredHsZ5VD6O3VGbUhC5nlI+dviMbhjv+ACvNka9VPW/Ifck3e+N1ATpqA3K2Bl3W0
5rFoCFtYFWP5IrBio9Cnj/XjakNoUv+25F5Af1D/tjRcR71E8H01S82vpWG8kz3BZbFNAjLZ766S
frdmJR9KGOEtUnNQrH/ozZlJQzhwg4L6SgeXsLfbDItKqUp8S8l5VakblLVAZNEp4E4JhP1YO7b/
ZEVEqaUUgQjIgiqCJT91Xr6XDWduwZjFySQyx96EXHWceSQDP4rGva5Lb6O80kWzkKkLYTQH6Evv
ZoYjIrXuO/pLYWZ7YLud6YFC0qV/jgELPUNqOue8w6U9d+7bIpwfujOmW7Pk6JQktQohxierwvxq
iB0zKnc9Hjh0ApG/6tCTVap/LfLQr9CoHjnSIddJNGKr8nlCbMOyn4IO25Qx8ojVw7TMGBd6123A
bNdPxmh5+N7o6M2wdBD1zc0RmgWBdlHvX1S518svNfq/Kg/eIjwEkq/an9PIatHDqBk9BHQTr5ch
3ix8AgxFjLWBgxGJfnrhBeCYmCZmMz3ltbDtrYOIJAlIPFaFZWCXKy8eCkDCK1ggp6Q+easn1R84
lriG+zwa8aNsBxqoowLH1ZyuB5YWgwBwwLG4EdqlqzKJ+dR9mLKqvkVQ1Fwc/Tha+mupwFx2UndO
YkrfsqGNcTMRipjP1k6r9eQGBZ1G5K3zIlplH+AQ0BZI94RQRTclZxebEVPbNuZBlvkjuvP2zvGG
Y41Nbr90cba3DRSPcBLy2npO5umz03Chklk233DYkzcCpIU2lT76dEYwEdX8MK0am65m00WiEZiR
w0rFNfPcGgvFSE64eCm1ND6ito8P2lsL+RHz/HGRyCGBmdEP4Zx63QsJSsLFaD6iAGA3mJy7WLBl
g2C9szQawDjitLAQ59bywJ0I4H5a4z5f7V1ySlDKgdRJo47Z6MQYUefLuy70KBaqTYessBc4d1qs
SddbF5ItJb5eIJDN16BzIoetjdK+C6xXW9vyb/XSe9Cx827LfLwjmwGwBTYTFx8LYUrj++qy8Ubc
QtfnnHrl25J879iBZIr8uWib7yFOQi/ix4KHJ62hqa1tNGNbXO+Gkdhkf32P9RqA3ubLtvdoXbQ1
pQWLVtBmdb2tq9rZJDONUGweTsO4F+HGYUpxd1wdLgl4HkzTC+gxz1nluObJzPwPXzEmxVIRNoU3
H7KcE0DmIhDVDegmNalF28im34Hg+jLYTxaNRYBpSC7rIsRRhFWmgJVCdzjBcRj6C7vy0g2MvqWi
ZNe+s1HNJwOc4raqli2ZVzyDVrlwPuFNmtQbyOK0Qw9s0189FdReEMp1LfQm/Ts1wH36ie+eRvdk
9M4nCeH+yepifYMqwNombj/dXf9t6EZjy41qMNCf0h2JawRukESPMQ/3oc4WgTJaHZDTkuPJ6Tho
MA9ttbl5gT6TH4384E4XU+OZzfqSXLekazbVNBNg5rFax8abmUY3zCuLkzFqPMlkfK+WfOMeVAo2
WjXGAb0GRJcxVQ/740Fq0wOZioR8+GV63+vFV2Gzy0yOJKGG46MTmcWPNrP2Uvf3VmH/JINnuixi
ppRMHxI6M7t4yT4rHSUmOjGmNgbhwUP0DgTCZdxvQT8v32cVD7SyC06N7rlKtnA7/I3m9Nmdv/IC
2mXE0562bxUxlqFHMQWLGGQx1vbsx8w755nE5SYktV0T+1tIPkR6eODOBJ0Fs7UwSrVNundr57di
AC/Mgme2IXlAgMyqVEbwXd0+qHVDw2VmITtjw0M/l1gZKYGphBmfzt9DT9ZtD2AFXcTDSB2xESn0
0Krd0/r/jJr0rPWVsS0sndZbgvGp9JlrpDHWRzeO3uJe097dcedaPRbl5bluccRObvflM5ffaogS
bfq9TY/HjAE9ltts5IDMaHVrZymeKlcA3zWXk57XC2+Kcr+idW6k7W1TJQyRyrE7tk1+VzYtKHMT
/4PIu11tMcAyovEDrHf1PA20Yv0cAqHsXsgiqo8qxYHGiRUHUw6C21+TAy39FHWkltEYu3PzebVv
xvOe083aBZ/GW7uxk3BYSfh29GJSnjWAeDaEkjwbtoy2bHyI4knZOkb8qmV1x3T8FCE4p7dG9Etc
eWcAUP1NUxofRY/nayLTa6+4G0H5c5bDVbaENeaNfakx/LSr/NbK52+Tgch2IJ3jZNJb2tt59aNK
GHb6AIBYvAiaSKbdSGbaDebTY4e2ee+IntORae6nTOPmW5B+Zg4Bo0Y8Mt7V4OkolaInj1fthIH7
DnGpP1fqqdGJHXcEWygHGyxjzPo8d2kfXZvIIATXQ+0/KJNGp7NMFOEe0BHNypE8jvdI1Y1Ts5TE
xuVmWJEZc0iph+IWmiZpctDcYoOyw0+60/UfNbv4yTJIyMDCu/znv5o6N5gBrwgZa2M7u7bq7v74
q8wP+V/XP9v2crF+XH9Cqj9nkbkpECtQWRD40tsk1ki+R/rx/FiSq9OdlUUveowEeanOz6i55X2h
LLSYVWztqWzKAOCtjwJl8S8+T0BgNcYMpq/xD4a/y7UqhqMf3/uw2T8enaWWIIH8iJw2bpbK/FX1
7ld+mWPNOKY9cYjNHN03nbrJE3954DOkJ7T/3NcipPc/bLA0+/e62TSAiuJwjk2ixVOmx6twHQHM
F7aBhQ6Z7SJsy5nv83pPBhv6gi00gv+aF/4tXIljJfp6lzXNzzzJezoJ6mdWGkE5ReNZh2CEMhqm
OmF4MMB86xxLm1ykVTRvAUGZGjXsmOtXWIHT/KYsp72fckXKBvudWYrxjN+gQtEyHZqaWs/kyFRm
1S71rRuZRjkna/DXZS13Wl6/TCbCjCwqYTbanCCtiW+wHN76Ghhp3jzNcHZDw+wfHEk2i3KIdo86
eUNPCvL4gu2/L0Zx0kzQw5ho7CNh4VhVYdzw25oFoScTqf6mtcghXRRv6LdBj7o7hWqUr/eEcJRO
abtBzX+jl+uTbiPP860pfQSNdzcq190kdA5DI+78E1P8Y6szXYbkscPDS+mj4m1WwhKKdQdJH/rk
BKcnSaDK27mu1d0NCyeouOvvLN0Eob74BEFN5F13jNXoPojhBZVORuGNOyU1myMNQIgzun9QxC9R
kcJfnr9msP9vCCo2sFFOhChOx6pD+5EmTJvbChvSLOjlVSO8Gsc3h11ecbOj1tq0BcTFoUsYfTU5
voeIqKRB4/nPm+ZzSSwXIb332DSKzkTDFLedGU1nqwxpTER2Y08CsJ10TrPplCCu1LeZKVLWsG/7
zO7cpf7OLPEq1Pyb2E1kRal9K1xxw+xtS2OIZiR0zrWz9IYsjwCboXrmJhZ39mxEnKALcFHJYj85
D56WDpchhStpxjQsdSPbQq+tyPqMnK1jKPdYQcDV3JJMCaZb0JAtwaMyumfCctReuAVNMwryg+xL
7wa+ElkpneafRpCSx5bUmZMSfAxu//IY+8Rt1XrdUYP45q0zRMt+yk3rnEWNR07lKO7qiAl7lpy7
1o7u0EOZoTQz/cE1oiqsWgtBNdMeFC54g3vIWI+4l4ytMMT4SAd22CpNaI8YqODEc4Dz4nJ66m1G
61Lr0+fW1nDGylZ/Hvx2Bjvjli9IdmC5uzUH4MRhyMmg/GhEFFQ2Txhy8Ei+KsoYHDK5fAUVyh0u
0uY1BnUeTPpQvfYYssjUdIpXw4OIRUhl/qrLpghoX2av2IuLgMTD5PVKujGMPH6N5v+g7Dya2+a2
rP1feo4q5DDoCZhAkJRIkVSaoBSRc8av/x6ov6q+llVW9cTla7++IoGDg332XutZzJcaitTrkCEi
SCLLvLIx0ZCvC+OKvCpfwPSpjsCoVoC0ZDrcyKPMCkXi1/+Mgkm+IV9IXA3hY5sgvS96ZuueJTBa
LIVjEGnaNtTxK3m+2t00TdgTm1Mo+zZgjjn/eVP2hNBaacecytAOtdTsoI44Uqub901sXpseXWQ2
vUJ/D5ekK9ATAcewSk3/KZoaICFBxfjYr42lPgC217NoWOc9qTB1S6yY2XEjhCEnFRgEGPPKcY2+
HjhTp6urMmc2WonSeJCpS2iMxMoqbtIXYZz2oijlx0iPgCEWN32v5JukjI3jxCcWIn0/ewKsqEzu
Uo3tmAlwSu/VYj/rMnRRfH4vxk4d97LHi4iJoFqglFBhas0ixwYyZEUDXFhVYaCjCzC6g6Z2TE96
z3QR7WClr9q7xo92TZVPm7LumdZo8RGortNWfeQOs+bLm9jku455MgnTey83+0UzYakydMzlIZUd
5RQvgeYZq93kMGSrV+lYvZteRMMNTM+8a/sJlC89bSvC6UBNFpXGbHQ+1zIlWZBEobG5s4lADtuX
Fa8GPSiZ+umbyUeIhRCsQCAg0+UJFGxBpJYChoNNZSWdyKoyocBqun6IKDY5NIFaVMZ2JwGiszNa
wLdGHu2ZfO0ISgDg7Zn5ujBDgChJNTgsvzlE+VbohhIRKzyXLqR5jo+NfwunXoV9vNCSQHNaXedM
P2RLDOPSCpc3J4eIwaIaXWuMpUd/HMCo0hRj2yY6MS/xkCtoR8P7aeqmO582ArQQtC2ZInqHOuiD
hQKzqiWTzUUSB/CaaGUvSNhK/GoRtyWs/YGeAF9ygoxOcLYxSTKduoMpSvFNTW7u2LfqPgk76jxC
y12100MwBQGuTHHE/y3M5zL5lqkgQlVFeRCi4mNMqmuAkJmVBUOkYFg+aJIym89TwANdZ9fsWk7i
azQtc3q1WMv2uDhpCkQj4TpWf4vQYjDYjvEapy7vfm816kG2gCHxkA/MR0bRwkvfZuAlB7Xfgc5X
NrJxS8hIvqwDBjZtIaeuEHQiu367H5CXAWIA0x6ZebmnMrvBMNStW9Ybo/UYymGQXzjWSaiNCCQc
rMFtBrWid9/Bj1SJHBqbds3JJHE1Q6hW/YgSL/efBHE2WtEy3oxteRyHOW+6ggHFO/RRljkGBYo5
N3+cyqhuLBkak1on0TorTcxusDwwR80MGt13WzPl5VlUp1rhBNxREJAZ1dNDzQgZxavFLNYT91Q2
gHeNbm/gwyPQqIJcrt9+HRy5knaV6sImKCfHSEC1JxoKgk7boEnVT4JeQXJqtWTV8n3W5O0cNAM5
bpJ1+ioWOUeXoowyXPBvplQu9vXE8UJQRhB8ukpbhzw1qh1arn2KbryLonvF9xKsmuSIiLK+s/QG
PJ7WOGoUHbV8pEuS+PpCKdV2C8+Is1DjJxKWolbaTR3zQRjxNELnP/v6pZt/500WsjStGmlWp7WG
4wjwcqXXJLQZpBuS4ywsYEisVa9Mt8owirtw/ouv38kZY35MR3NHvCEq5GDCKDh1DTbQxQTtlXXq
hpONStQ8dY89cveLvyy34VI6Zo/mc/dm7SXGhQEspbVA4xdY8FK957ignkoWgrrqT6A8vBesfk1/
qsuNhZZQsOe2Cix0dY0fUXrCmVZsIkd0kk220t/4g9v8rPNPkdFLnDdyO72X4VjcTE9GBGx1gchO
O2YWGXd2dTX24Xo6COJacO4rrNGQbijwb4metS6MCMVXYyvfRMpCOcevurFW8yXGZ3EzLMt4mb0X
l5hGW3kwiluybvSTf6+mTl2+dsWBDWFGIfIeYZSZ7aR6BXtSkZctJB/IMAeU0ViPaVuzzCxzExac
GJJ1BN11gxRGvitfc5B7TpocTOMiCG98dcR5a+UaNwukPfSY+vdyi7CkYRT5QobEcKMi06oWhVts
yviSnqm6VVhsoP6QK7J3nPCQtNvsProXnpES0ErC9rDKN622Uu7V10TeyaKtEGcVfDQH5Wq5EUvV
aVO0x47PMNHudgCyUzKu7Oi5w3JuK6dgaR75cuNCfRs2/UMxuHDdLu29tCZ2D6ktbkp2Nns881ZD
QrThxCmtkIt0N6phk+6ToMKwsyups6hJhEsErBNaTbfqmiX2xOm27pcwMTPmOQx8aFfa5In10QI0
+7l3sL/ka4Y9GCqZbu3AQnNvRjfbp/fSrXbJ+oWqn1rZSVD4HlQXwHbXugNziLN4Mi7yuJRZOMKW
pEjKy8fWxRsw0RuOFsI+3ZkHGsccJC/RNhnmFYB7Vx8d/4GBXbfOPqpD+SScBiKe18om3U4rdXdF
OLkij5ov80C2BYIauslvNSXvS7Wk93cjvQ+0+22iebA53BKC1Txjh3hgA06VbV6spHDTqxuUGA0v
1RtrGyC+rhfGdkxtUdlGV1NctJxkB9egycyjumwv5Tq74RyOlmAkDMYN7olstvQld6RmxFIt671s
R65/Hq7CJrrRNuHWuFbZUQu3Ojm1/vJBOslHb0ttGgPAf2igCX5Uu3TBNljTLKG3uvZx7KEEfYJQ
+VjtPBSbD+0aN+fdnEOFjs1unGDOxraDm+ElcauDcSw2L0OwqPfKBqt3apdLmE4P8TOGkLNxQuOS
P6p2Ti/aX6nxOvRXAUl5n9EnhE7EE3VpI0K8EZVj40g7mj79M1uZ8sqcbxbUowDf0P1OkOXdKFwY
lJpOdrZetXgBv+YqLBiZQGa9NDuzR+7gSK/1szhzrBfWSjiUW7FdoAK1FsPCfCy35lnC7P0GdHxZ
bdrb9Dw7epDikoXsxOekd4QLvaKo4ZbSDhIvgCzf6sfoBRxouTI22mky7OqhIOrizDlx+gQm3yRO
uhfPysk6BdGWNpi3nWgg33CFOKwT02Pa9atAUviGciNbMSbS3cDNb/XHfm08e/tq528yp/is14G3
iF6BT42tbaU7g+kJ/+d2oeK/tr3cYU63a4275AQGPFx3gp1c6ds/irg5b7HbajO1alk70KQQIyOt
6z998QBCM2p5JdrGOzrOccQAc9MjrYGzxQ50wbNQ8q5h0cDiH6E3Is1batSeKcnDW668XdwHL4KB
12hRv3FiHVbNaM9gaYeDH+HXjnQkQhLtCBG5u3YfVtxsFhM5cPOradY+2OZtcQKkZeaQUpnt7IR+
Q0oFAmjkdfqqdr2rWpDYshCrOwSRw3QUzjJzx7voip5boBVsA6UAkCMdRgfjneowM20W7Lpv/o15
KOBQLMVVsxfOw9HaT7cCQ1QqhoO197WD99HDU9+T4U4HmInohTciXL7sUbsYR+PJP/NKeDK2yruw
rx2ev4hDPQ2DFD/aInCq+8pFDBSiFF2It9YKM8MieNI//R0ycZ/hqy0/STT6e5uJBKx4FjBkdTvc
MMi13NpHp0DaKQ/z0rJW5rki1/RTBLTgRs8AVr07aSvdlu1LtE8f4CjTtSNYGyJfs+DUhkwG7mfP
x7lN2MpGzynZD8V+o25rDMzbFBfwp9WQEmibS63nlakSd7pg0CtYS19b8mSpqGuX7VO6rQsICRyd
bYN1vhUOjGBRWY9LBbEMAxBnOgXZRsQYu/JJqloEKwNp9kkZbXnd3FsHSdwUO0yQmmGXm2Gvbywe
E+lWeIxXjUPpLh/DD/8Q5UvzXey2OnvqEaAf2oV2aaQbdMIUQepb5jQ7ZpwpX7G8ggEY+4WcLYYd
Mt9gld9kT9YjNbq0LwVihoDXL4UX+vzIcb137SYm8eIYq0BkJvQsdvNqiej0EBgfKo9tYSmc9LPf
nfTBnXbJst7UCx8D0KY8EB7+mj3Il/ExZWj0SusncM0dFEp1VT8F98W4qt945KATNzvlVbjj6q4l
gj+XXDCjv+VCTOUCmGV4iQPHsk4RPA1pCzJAa2hrcpd4pm3lQQxd3VwNWy3eE/fkSJsJkcZj4zQo
d02bDAj93YNFPSxBvYg7T1wah+6zATJO70umF7TJ7msEg4vuKjxNXOlu1XMYuzVB0DNvWmXjHVT+
bOc5Fmd/u9wHjvqqWqeWUACULeMCYOqbt1WEhUXK2V2kOQIJdFcBB0ZKaCUGGjvl4u0wKI4rEiP9
wulvtXavBxvcGASLfOasbdjAAK0PzOS1E5FUinAGq4OQWLuvTj0y+VdSuUCV4fQ4EhaEpAZlrYEy
GQD9igcTgPnGdFLw4GTrQZg7psVWgishLhhYIX9od0lDRJA9Zq58x39vkASL26BbkYHX7Yx4PWsr
Y6KZbOZIerBWsjUpWJzZQ/1EpRDlV109NM2yNi8cJIX2QMFWfFR3jUVKgONRhj5H6VY6sUEhf5LD
K03B7K6+DW8zPJVuX678c/sQlxvI8zwxjGtsokC3pKqtizdCSQJe+vfa7aDgU1lzKkYZoDt+DuzO
pTlHOYcKKbzxX8xn+cAmkXxEp+7ZoHfnEN/4nO/LbeC2u+ZJvSuSzchEGE3pGfI5EdwwZxbB5ATp
ssDo71jPDaAEFEXpLgeDk92S74gFMADAeOtP5/y9eJ5xnbg30TyYlOYfRCRi98g+8Xal6gfesvER
7yI2rEQH9op2HgvjgpqxWRu3FcxIlzbpJduE7a4+M+30HuATTYfpM9/r5/wxMheeY158yi83u8eD
ulAaCAF2cii0ZcHNwjqiL0oeVu4Si+1USosKBcoiuVLHNdmLH9g5rdHDQF/vgc+JORTzAK8vF5Ij
Bh3zjombVzxo3Uk4pmecMgPoeB4zTh1IRV8Re04fvNhKjBE7n1LCNr2d+IBu5Vxz6nAB4WnM2m9M
hwxcLl83LbSTdkBHH92Pa48a9ZWFL0ChdKlbMfwsaZhnz2G5rD7aPYkvPDK8nlDVIci/J5CILF+H
umWZnginqZbaOneTNcjSg7kv8IKZVMELcPi3VA7+M89Msutyt8ACo26IAC7O+uQW0Xr228Yo2FeA
GD2sMaw2zdVuDAJ2dvTV6VOoxAYg5V8DPGTiWZwZ//rPEhsWFVW0xFiS7WJzk9x70nLK35+E52J4
FvNTR1z4I11nH177mgoq3CBRQEhNeTZU8A0IWr1rC8IoKesbuMnUPqJtvXMzeKvGlPEcaLZAbw/p
Zbiaod09QzGpXADIdNnfR83WLhhamE5KBGoeK0Z+6/JBdLiN3h2pqJzaw3oXUPjJZLSuTdkJrjyg
YEMIH3fTk79BZGuyf7rJNtnnL51p+7vk4t8UHKEsaqUWwc4HjYA79ZX5DAdRClZzhU3G2qNYhnCO
WNwNj9kdH1s6is/geC80M/ixuKM4Izzh9SHtgFpc3OVLbq6wS57p3XFQSD5qb4eAZJ6yX/x3dmPy
UVFUNTfmA4bd1+izciJGettipb55exOzpseZjxrZzg/WHV5G+nrFvnfTegH2fRW8pxEzLM5DDqnt
PEeVG614R7FeWvLV5vd1+0jroykXFcaWpbz0b9U74Sldi2/iuAbXTvSJcITlhUmKULRD80KooPpW
ER6GJXzZTAvIrv026JZE0Lx5u/rBr3YRYt6tvBeWhpticwuWJVxDc0t40pNFtuPAE8rF/pyZJcQ6
ufhADLQSS29YaxvrVJ2aK2LOBxMGIv5HhJ88qyhC1+M+IClmFX2y+0nJUgdQ+jrS4PPtj65YUCJQ
NqHP5i3fPLSnQNkn79ojq/MufPE2qWN5yyFcWjvjRsJf+M5sAdGFNd0HNDBXhoIU3lafhb3olBjl
VxYMrCW7v75jdLIMiF5D6LOKtrUbYIE/Sud5s5lFYpzhjK10LOZDrMmEYUM/z78Zr9LjYykxll/S
9mFoi+ecF2P5nKBlXwxr9YaFw00KTvIu+MD+at4RcRB+RpfujZeAcJbW2VN2GdNNznvi5G2GrXFm
j+KhMN6Zuu2V/eiCQjWeSNEGojkRGLoYnhp/2UI/jG2at2O0CLZUxN4HynGO62hvow+VIwaVkUoC
iR0csFeJd+zyvj1gtzhEeGAu+U3+ghzdImp7gTCA0G7vzj8HPE+295B8sIa7R0ro0UWPKZ7CW7Yj
mS0Hy5nNuKt+qB+0p/qB7TG4E3cYCY7lun/g7Koesr20Nnbb+CSujMeKp61EUJqv2TzZLLUnautr
99w7TGMeiisCNWEJySd3O0rp9fjIgR2ef70v0EmWy3otMvJj2Hdvuaym1+pUCrRlFvDu2TL6i/k4
Djtr2d14b/3wENVrId1o4iYnPZO3/qJxjJuY1j+PDQ4fDnE9NkZbfJofoAFC8a74JPBNdiZ1nVIB
tGuxdPwN/2G+0XbjTXHLLojm0HJHPmy1qe40d9hwBcS9sqoZCF7xGAd2TD8ouyfTPKcvxIuS4dbN
XD7jJXzNKMuC1bAS34lWi+sVG/iDwEY+CxfswjEOxUv9iJ1C5uApnYQrtDJfazoepVbdGIigeysh
HIvRjPv1O6I3OhyohQUqSAShU/FII97H0PTsk2iQM9fsJxoNoUSa0IpUpHgXfv15jAgrjZuSpWLF
u1rqCCCueI/jefJA8WOYUqbkUUiUem00Gt9brwXZFbWM3/omuSMqvbMywl0SUnuhUkYh2rfHWIzK
TUKo/TIoOqzOIw9DP/8SIbtZtEw28HhPCjK4eq9KA+XSkP//XwazOrRqoW9iPUjcoSe/vlEpKJMq
KV3rw/rIa6vbW4RAEb6V5zRh0Ses0kLgpPL1iz5dE0PwNwwXaGIiMCa5vgopHwLzAZFl5QQFhTm6
RyyINJ5VvKcoOWjRjkS/a9FFiI8+HYu+8E1EAxLW5+qmV+V3OSY+KYvmXB/z5PF93RBCNVqmdpmX
nLnIr20XFu7u0h8/lMI7kKAlU8JC2lLbx0iXax4VEf8xN6JVZQe9ckqm9cTrcTgZNTFtE1YLOjMM
zrziXq0fRhX16vz70BxgsIf1O4S/i0VUVDXUd40wxeyR6iIfkpdeL2ihjg9jISibRiXdodPX0mgc
49F3CkG+UTh4gi27yyT1bJCrbRsyKWj6yImlUghh9U4ewx1AjOZ90U7aOvZRA3nDdO0n+ZbbQQGT
qx59ouLdFMDFGl27JMXmzZQ1wbW8AEdfQN59ta+zod62uKzYZ5JkWxmUrsbg9OIY3FQCphPMGOPG
K9tNJ/rhYoYew8ww4M5Zw67LKDKtjmYg9GPGQJO6sSz5baRpvDJlw7NDxBkA8jz8ow9Tq32qPXkh
AnBy4HXJWksoF1qxdTGw30RlwGlYMhf/9b+In5/INTPx83/Iodv3//4vTTVNxEsGSEgVdyY/9BvQ
RR8SOesEs3J6FT5EboEp6HhfyMTs1imxlWm5qdTILRS4+UU1Xv/94//mu8w//YtuqjMhUr9Be4xB
GxotNwBYxv2nN6hLsfZpHUR0MYRZoORVOt0uEa/0v3+uBHbor68tyYphgf1EJCHPH+w/yDliTWiF
PEgVkxZ4ahVOsUrfhEZ/HHW88JOImj6tDtjwDrqFnpNxMifbXNmqVu/+8lHm7/j9DkgyADqSvCG8
Wt/ugBRr4og8tHI8ESxCVApgIYSPgJwfR7gNIJszn5yBMCzfgelZdyWgbyL8e513/vjLcjB++Cwy
fGFFMVVNtr5/Fi30JFnIQ2blRJ+wPfCCn7ECyVi8BHjRPMFUf7kTyk8LUMbiYWAxEXVV/3YnYiZ2
U1EIlaNntPuMPr0aioZOkkqrncgSmC8/GNTnovAAxmSbGidqOVDaIwfAZZK4CjFrSIzhqWKltYkR
4ypp/CMvXmO7xXFVVfcmGpBiRJnapNzeglhHpJW0dTPSYMtVaDanf9/Un+6pDAgYi6w5U6++revR
V0lyi/3aMVNehORNQ8kp+18enq9F+n3lKPJMBhbhbxmG/OciHnA6j40F/rWrtAtsmlOXGrveoPnd
8MQUtGCNPjtNRQeOweI3vbkdIu2A/wOOe5+c9IAVldTFsSdlz9xz7zeFqX5YzcwsKZ6TsjpMIwCN
Qi83Yu0dITZ+5lVarf99seS/6FnsQYqsa7JomRIRBt+oxJamEowkKxwHLEpT38ihFYBwbxm1jCn3
dKrC1CEMZTtAexLntrK5zqrk3pfIrAhiCCP68OFb8ocZVwDRYS4oPrSCqfePXmpWvzwjP+4disrg
jpeXIetff/8fe4dSW3puhHxcVtailaDaYLhaTDN2Skq7a8xIffb0Pw/aLlLoXfoI4OjJ2IkpNr99
lp+eHoWNW1RR1CMM/bYEfIQlkmCOlRNrTE+MMh6XM21kDOgJlXK58TWep6ZjxO4zxoAy/P7ve/fj
46tYmqyKcN50FuKfa9DCb/I/a3BAULSsJJkmcxciEh2voEwjW1Zyu56fPHxZMUCQ+eZ08jkCM2vP
OJkBmxw29uGDgFvuNGL/RRNJH40R03D1D0VSwO5JOGVbDfb+8dIF3iuciB02ShqmUefOlKVmxlD9
+4tJP19ZUzd4G8uq+de+hAaVBSQCcs13WkuLXVdwBaJaWw+gZki3jLeTZG0TGucR5Jd///Sf3ous
sJl4JgLcU769E9QBtrSa8k4YZ06PQGuin7Oduj7aSL5xjbSMBknf/PKdf9q1VBFiEjByQDfAxv94
KcZDm3Vj0lcOuMwE4Xv1rJv587+/2W8/49s3Ix5GxifKgkXkd5j0aqOa6S+b749rkodBUiyeC4bc
39ekBZu5khseilICUskIYGQXsQYWmJZnp+ELE6SGK61sD/hlTpiaGMajH06SfeKVu7DqDp2IP9SU
JQCxCVMqg45BMAbPYeGvmzlzgcjrERbYeIVDQmd0Bkb5xl0Req8zcMz0UGn8+8LNMPpvdYIiipqp
ED8Ax50n7s+7o2pFqwjAghwfcbrd8Bq3gX6vZERQJC7xmBl1csXdzcgB3I0PttNWCkrfgpSsf38U
66dPQlIFxaomS8b3TafUDdEcC6V0yuxT8Bm2BzL9a6ORmOOOp6GCIq8ArAiU3b9/7t/VCapJE2Gd
oZMdZn5dof/YeC1faqYqTkpCK4OlIfNM1lzsRV50+NHYdCvvt3poXvF/vmEVvp8Jml+XNEX9Xh1b
dRhORLHhDlNJIIlQZkuK+FhU0f2/v9mPP0eVRYkbzG6uzt/8P74ZuW6Yyyojd0x6N5NHrixJQ2Hp
/VJrmn+XvXyf//g534otQUl0D+FI7oCkaARLXaL55pSv28KALEDKVeaKd0mYb3PCV9i3iyc12hpl
dOHr02vo2m4tWLPmSklXCnosSQnEdUQlZE9ByifOiK1TaUGpPQq2UgVw0/r0jMi3x35fiGTFychb
SEJC0Qvdp7VMRBWef/bJkoEfzzE/UrZaWfvrqVvnaZDue5UJHTG/kPl9FQF83qyCfHrDZy5sew6U
eCZ75JHM8ov2rTNF5AVx4HMgznDtDPFLbyw5njJqm7NerMR8kgyUEmAfC8xNfbPMt8iQpAs+Rtf0
g6c+1UWEq9B1tEE9kSr0KcLEW8YeE2xDM+lhTpKxrjTtUVzL0XTk0FxuPDqsucUAvCP9YRHFiAfM
IbgPp+nih7f/XinSDy8mCkpDYzMQUYZp36ulJJkEhWNa7kQpQAA56M9dkp2UXj6blfVKNwK29xif
sPM8WGl0rK1ABdLUY/Xf56Hmjpl6xrz+qEnlSgqK6yQkz5KuJLypm8rOE3kzjQGNnRJmuejfVx1x
BFPgtQtMiZuBYNSqxl9txCdsbUyp1OA+7xidCgBBFes16fuzRqrv1LRnmeSbugNAHWUMRFLrpiqD
lYqNsFH5B1FC3OAAYrnHyxmdUlnd4yU5yU13xjLnV+/RmG0VRXoffWnjCUQXqTQ6lEp+aTNpUwyM
HkMuuwc0XoXSTKtpRVIO4go8C4v5c8pqD2vaaM+BLr1//btO39d5fUJ9u6w7CBUycj6iGlxSlxyN
sWBbiS911DnewJ4mqY+KnG3xWbhJmB2mQD76mnrrx7AhguoqTPkBtwvMnSC4Bn38VAXFtG8CmDye
L9w1WX1QW+Pd0nS6+Wb1kGNHPMYdUZ4Z+S1Tm99xBmVNzcFdv6yQH14UsgUtleaThirT+LaZeCnU
UrkaUUeDIcsBP7sN5NKFbtGHTCttTUrQe4iAHUlGhZxF5LbH9cAQ1FN655fPMr/Ov22gCnEI4CYs
WB7W9yMKXZau64s0d8CBIE93Y0EIZ6MaYe/o5Vpd6lyE9+JCKPqXwWjepFw81xXKmiAw1VXegYdW
TMHf9s3wy0tM+vvUoXBCE3VdlkyomN/39sofOyFo9Yy4XoN+sFCYSGUZvCAu93feUD156QSd0JAT
pzbgbIE837bkSP7yUpvhyN8vEXxb3memSc45Fcufe38zxkQEji14WfMKESDd4P9LhdUXNwRThz1E
w7jLEsSJSr6tZppGM3vO1c5CVpyQ9yTqb1q6S7AT0JYfjvD+pkPuCcifMJbIaryQLZSzHoztSReO
SgfIPggbGeIcbC0VjrfX6jaWjeT/fjiBNK8rIBk0ehuy/K0Oq+OmSGI8VRBa25tGthi9Vy8wqOwu
qS5ln12SdkT6o0zAYvKXf6+8vytodX6bSgZIaMPStG91ZtwVuJukCDuKybgJv9JyGMcL3bp1qJf7
Xk7vJgHx0L9/6A9riqod3LVhUBgpov7tGxd1nrd+1yZOHiP5REtYgFWf9BboR3SreeikMzxyw0sa
GSdU1O///vFfJeCfT5sqKnxtmSwjXde+F2Z+mBSZmpSkemuNymyxY3XoMtI7cUFr9TZK9FOHOYDx
tsZMWgBt0dOdKDvVHkTzoWqVSzv/tUnU1ljj5S8Gk45J/jKOd0p7AOPnRjkWfaP67W79vU3wwTl0
ULRrGh9/3tL+o/4pNfrWepvywTHdBwpu4Ml8jzDhg6D85XTw08JQaPrpXCYqIe3bjwqQCntmY8VO
HMM1IAwgI6Eg1dqDgc4byxgnysZ6+PeN+btg5utBTFeAnM+bzfeySy0AawomIZDsd7FVvOSjdAHJ
sBQL6fp1yWMvXUHQ/2U9/l1WqiJHckWci3V+8LeHQKtpYjSeETtC27pj0jmqGt+Gurj/99eTfrqm
mki7SyGfksv6bQuj7BrCkP9vx8+0k95xhs950Gi48arMn0pB2ZP9s45EbW3CFlBrdtlKwWnVjtsQ
USCQKmL7FEJ5Be+3lfVDucQ1kETqd1MWdU6Efy6tQZAH0jew/Vb4gKYwOCvawB7g7Zuw2bXdk0Tg
uq1HMKKk35aaNr9pvz+P89ZHIJiGHP/7dsALpLGgHMWOpQGXUDH60QGBtSAahOoMeb9tYLrZGDTB
NUAiyRSftzSJW3JKfvwcYd133rQAPnj4At6aEkZAk4dakfAeD2kMsYY3gR/aPPY0zCS5WuKMQxRS
EMzh1dldomIiH2aCzBd0rClUDPS4SfCJJbOj7fLFMhBKc6X1wIu+/nOAeBbsJKBPmMhptYKD6/vn
ptbcr9TJKRdnU7y/DkylXMA+BskRvtLXQ/k2APcT8s4BxGUtZKl8AfC8LuZjwC8Lbn5I/7qwpjW3
ZiTTUr8vuCmC4RqobHRjLzx7EXq5QFvpo5tWqNFKgCie1rp5BokE09Q77pyVUtTHf3+IHx8uIgcY
X1hEqn3fs1K1pHjw88TB04mkiq8txtLFNJpfDm0/9BtZweSOSeSH6Dq9vj9XMG43JSvKLHF6haET
2kSzBdnBPl2XnUsJdYF5gB4cXEajaKRRy/vK6/a9Of32Qf6uVOYOvcSYyKT5ydX/84NMkYiNGDSr
I9VwL1p+WQ7VpvZf4nR81GYr51d+Z6ndzEb41Hz9v19wroLKC101RZL0/vzxPAZ6FwfsZmPsvc/X
u0JfllbeL5u1/PchmSYYOyNzBtr3pHz9+XOGOs6kKWfH0GNGDBacfzspEtRZxikeiWbU2bMipXHC
TrfsvmGVQ563OzQmMlGt1NIozSFyThYl7zy+C1XrIYWZQz4abnbkgbWEwOn3bfin3YYYCpUTvvVD
W8bUKxOEXxej7GxdoW9coSheuJSLTJb3o/jrrv/jdZIVWHdgL8y/JjcJF8nQ6X4543ArSGQEEar2
0tI2BQlpoqxJwtc2eVUBv/QCuKqeilQv3TBDAPPvhWHMd+T7dsCNYsirSgrhJN/ecwTGAXjyy9jB
ZIxLB9C/CfgBAiXhvHGI9guTVN7Ux4BqgpLgZJn1RjSfDFO9pGhr8o/Bx7oSpp1TUy5FvCBBTZNB
P/FLZ5HI2g/agcicw9jIF3OgmVGwGESleFGb+N5SmnNa5C/WIO4LQPV2jXJSrZ4qU1uVPsm62Chf
aFXTgrQuk1TeKdCaCPedwcMfYc6wPTBTZZXL+h6P8V2ngIApjGoXtAp4CwJNi3TpGQRz5fpDFnLM
ZdmLKE4HEaylvA9YDnashbB2nr9+b+gp0T5c5aKkoxLkr5H421tV/fHeG3RY2f/w9n0v7SuvnlsK
KW+2snIzYEtm3Lk9Q87l/EBUfY8+KBgdTWorDjCvOlc6sqRLVGUvkV+9tUG9nUT1IoRUmU3Phl1W
5RkWx3FSq56y1FrEFUmEr5IFcqQNECXo4xGHl5PDIotnzpSR6CijBf29Y3GZhVYvOhIh03kvVgz+
SoSAD16KsKCkw0mQ+3dNzTzLEH55DfxUYEiiyjESg7c1H+P+3C4Sox2iEICIIzSSLQ3ZnT94Lqnm
kl9e82p8EQu0Ol5ysvLxlzOO/MMrSGIznItmhrXK93pflniqVezbzuRJ7+DaHoH93xtSsCqt7BwV
z62kOIozfuizsUxDuBM8irmxzz3lxeyac1YC1DMLpn7F3KkiIg8Bhexla/o9WKqs5hxUyfbfz+pP
uys9LUmn3qce++vY3UFbHSo/z50+QtFmkHLW0t9J+3MVZ9upiF2xN9ZKgEMLleaY8eHQkdi92J6T
BnWEEWCdCW4TY3qLBvUxNcX3CRZcZF6ldHyJa/GXM9WPt1eSGEsyi+FM9/3tqwpWFFZmnTvY6W5K
va8QDd37TbEjye3kU2xlybAaI38zmv+PtPNabhxps+2rTPQ9/oE3E9P/BQkakRLlKKmKNwiVDDyQ
QMI//Vlg95muVmtKJ+JEdFS0HB0SmZ/Z39rWl75CnwTWPPdcedY1y2Ov/vvaYsvrG2lWrC3MU5Y6
q1kbzEvumo1V+paS3DNZv4sm9VVk6it16jXEtk2BI6elt/eM5i/SxkXGDHzaUIurX1/Jz5JdXhzp
jEEMRub2YdfN8ZcGOM+VnJryG7ix9ThZ3xKL7TKMnAX56aVaUFsKLetgh97OHMLHL17BJ3kVV0b1
DBevXSQLHwIS4ZhxkxdUl6qxu5+vT29721ACMW++mV53r6rpY5nbl0PqHmLmydB5lInxDSf2Vzxf
b5XC/FYA2VdMpmYd7Yu785PjWDNQ1XiGyZn0j+58B98Sj/uqQAndkleXb5ZVHTPJAsI/89Zti6+a
wZ8tFgObLd3SdJ1078NiYWUEpS7xf6M6sK4xwK7hmSwgr/rCju4TXPZqUBK/vgTzNf5w8tKvVy3D
oANt6t68Q/2UuIupH2o1oHjFxPLThI5xYDbcaa7Csviq8O18drV/fq4P681TkjQxzblQ5sHHknHA
gKkGqYsMR4ufK5zu8B9F1mgam0itDpMoHYZw3L07ety0OD+W8jgTfXPTWYf082oxXqil+QSoPqeT
jzsJuKVs2gitxWEPQ0OpiCMjsREIfaOhWAtFYu/sRVsfz+RjJJo57UfYfOLNLLTtaBAXWh3YlWS6
kJF2URXOqii76zF+DXVn5ckCJZ2zc5nBpuSi447elONGrby9qLsDnrwrRxk39SQPSl8dUwA+rcKo
KQOgWXeVd+OFgQHtomrfk6Q5dpJXGRaHoYBgkgfTPfaQtNs9LI1KhrSXsQPCJhumhfjhXuD7TJ8M
E71lHqjfsLL5nkobk/Z2oYzGuASkjYdhp2KSY0CkWVfMo50Jlx5vZW2ikmQaz9zZaIKcJKzW+YBS
Ws2fBdIsKosSH6xmP4VjBgu14ByxK5x8SlYgeIGNaUw6UKQw3nEHMwlKq2WDUSDCzaaHTQcoqh8T
DCLa9K7NCRINzwQMkqkZDzFT95ElwkqwDtHgRBvIQkjGqWAvMGH4FlTorBPP2BTYArmKuAWjx4wO
q35yi1tQ574hiMccdbiQBUehBTUuZV64wzvIS988xoOcWB7dwN1bbv3WxeVtWBe3imzQUgRonkxG
2ssX6WpPesbcYpGWj8mAOSnKGhvcLY2DJwc4UiAY8gZS7EXbyOKx0uBKxdSqBRxgRNa6US7mJTHY
1a03OnvXHhki5UXO+wCQ9A361o2Rwj0Moss+br+VTjj4RTtufn2vfnr/aI6jsTkYyFbmpPqne9Wu
ZNWMNhuSLrHgtdmRo/5mNhZ1UQmZo71qJ2/PW/xiH/wsSKH+QfaKmAKt0oenxd0Thko4MkVG+0dT
vUOR5tTziy92ok+PI4sIc+7Y0kb0PjyPiTgIeL1X4Kzqbdsev1ScRrqcaV2qKSVyuoWIo1uv1q9i
bHEq7etI4bMdn0PVsfmMqcJ+TBw9kVe56C06CsxwZBWK0xb9e6/Yl3z7gFCApM9dBOF0x+a/imIU
ryARL9UaQLJL8bHFkKdp6ptUx1LLtfdBrtPBsoAlBxjR9JAzF7lWcAvKYBtmxWsZNndtFO7giu+9
sQOmgNtUZ9VMKBRU80OMQkIGiPO+9cfSPhotGLiU7bId5x5hpiz1GlppNM6TTur4bBTTtpgw3Imc
peY5hzxSEfK/6jJFmNMxgI+v18Ix4rtK3NZuiYbdZGhAbabn+WqWkMGY/xpS303sR1KpNLeBNozg
s5LbGt4S5F4ikVOg9AgX5o5dxL5hwNHD5zSmUNMlVy5BKl4FuMXGVKFk7jS+nnQhVQYwjhoI4SyI
N1h+4EKAQL3JxBuDVIBJVdjcQweWH2FEH5pYGjTmUQx9tR7R/DuiCcE7eExoa3Ao6D06nb2TKkOU
WR0u2oEZ2y55nFIBfSOfReLMfMYBTzBjBX99D352XtoGKbqH3o2lOt+jP92DsSqtvEi7AvohPSb9
Ibez/dirm1TDrub/66k+pmidgDdcgnzcRg4kxQK+cEGNHUzism+UL97Wp1GyTV6FLgU5Gunc39+X
WumirMya95VuZYSbXlisoqFcz3F7oo3ftRB7MSbZwQ1/8TY/i3qo0lCSItQiD/sQ9dg1soIiY3sZ
aPtCQM9zRl4aLJMjb68Jri9f//qD/fwZLSr5s7HpP6oNwKlRt8Ax3NZJzQBYfYQq86wF41OZ1W8N
ZwhUp9Wvn/K8dXyMs2Z9LLVO1MrOR/HPJAVUfxwUtsmQRUsTk8MOjSPDlh5Go2q9mBr7XsJmwguu
z+5d91ilUBzrkRih7udWX8mMeXOrcFBJhl2ZM80bItJ42ngj0gZLKaFO4Dzi5NY+RfRGoStgKG66
sIVjL6d62oSBaJaOy/3WM5WG1wC17X0HR9fnXtnHMXwpmrdyqQX3dcZgXAMTLveMbZnrD4NX3RRK
MS4CKrEImv2oiaAJe0rq6/gnUJvtmTqep88rCTQJASAmYeWS7LNYwvH/nrhQJyzgeL/+VD9dtaxZ
g1YQrWk0qH9ftf0Q4JUWefm2r8RbNj560EbSYLoAX3fQzVXT4mi8nKavCpmfLSB4QBQyKeia/8gM
ZKeMkdDtfAuh+i2ZuHzeJJ/HrHnOZw3GUAv87uvjr9/sZ6c/nScU7+r8zzm6/mnnUb06RZAM+TDl
CCnB1Sw9dFrz0V+X1i5xteusrI5zfPLr5/1sx/vpeT/mz8lkZl1pqTmDzcPGzVhjiSsPva491WV3
+PVzeZ9UqHEhthGJkZayK3wo3Ta9i6EHpkxbHNfvhqHr/RjZekg1Vq+zBhsX8W5h5kb3adqMasQs
uwszg7qhxoUOAuksLLk1wteshH5k28N1Ehq3sCqHPABwamSI/BTtNbSZxZImsLzA+p6gkVzpOrK8
Ads9CWMwwsRds6aHpgVpMqX37I2weyFPraPigpiWsWimTSTT2ji3PZ2HS2w3UbF9YuzOO6Ql00iV
Qr6hgb9ekHlRMC6J9ZXiiM2GZCSEunOgbcLOwuOukbjpYQyJlGpVWP33bjJ7TOBIe7TG2iD3OgR2
CMm5B36JpwlHcANjIl2GOgzh1BhuzSzazXFzVRtPLhHxIFkbWCqswmh4wjweG6zmmJTtAbsHsXJS
ZT+k1qoHPxsr0bsy1ePKipodHrPNwaoj3KIYfsWh94sj5rObxpsNqGk8cLd+FHVmmZDoLgV1dUF2
VRpPHTiKRjWfLGHtafg+NViUfbHT658tXg9NBtMQDq3ij+uJ/DLEt5ANws6cgw7wHtltoPuaXFaQ
cOPZHUqbW3Ay9rZ2kGBpmAeHIU6SbZjk93VLW1PotH1zXDv05L0IxDf09phbddjYe8yoweKFl9AC
VAebtco6RoA1CxrEr++LTyYFTGYs0HnobDfUKj/cF6EyZmgqM5hHQb5GP8WEu0rFe6i1g5nzrvDf
EouYoT5lhL+eKhFme56HMHssqZCHDCIqXrPpWnbhprjHVQ/9FqNOG1wLmMSF346lR/bYGevANoDH
C4iXjYIBRabO1tAqvq9xF21//ab+6fgN+hHRgDYHUy7ln3nF/LSjefbo5o1uZNtBT1YVRXVQau6x
Ke1uWevDWvMC4Zc56PBc144RfAVy+ILx3hBvkKZIN3FKGgC10o3cL/ahz4QYiLZpHc1RgvOPwmw4
WJMIOjZb4UaXbZw9K1l1G5UMRlsmg8gNHic1HG9pDUfgj9fR0FxZtL4WXUDm2UjnsV/nUfHWpFwo
KPXI3PK3EbcCp+ch2sLdY1qD2sdU3r/4TNVPdlC0EUgFELjR2PnY1VSTILQpG+Xos2uMlFLm/dqR
bSNQdzg/oxHh0x2mMr7oo53Xgx4ok3S68lTYDX30qo6Vfk0Dje52BjHICGZ/zrZC9aaNz+HE7TJm
P/CHLFZ90VxDR4V7grOiJ6hxFDZ3ixV3ip/AVcW3k5tthDpuufEdmxWAyqJ0tlnqmbjtFuRSrrEr
dRxyjIi68Nz5gpsS7QCoAenLKFB03cw1Dd6YU7x7kpURoTX0lJVaCZSninHnWvFTgQxpYbSmtugF
sZKruJep9+L0bMF20r6GluoHFtFM0W0RsvmVfYJY+hYG4W4IYT+FieWHRnk7nyed84AN5mkOCpvM
eJJ1fdTa9lWn19fxdRfrGt1/HthQm2NEzN/33YUnGhrk0R5qfeeHcf9+FajGweM0CM0k3VAtZCS9
rrBM8Zxb7JBJHyECssV2ML9Es52ymTs6qqeiHF++WAufLQUEaYaKaIWk9mNXbaSZkMnGyLdDUmZg
IY0FeN+7PJTDhnyOzyf2bjtTwcRz3r+Ys0lz7QtlySdBCwOCLjpzaz7RPxZ4sbuuqnwO0LySy9dn
4tF2QAx3XsVng5x0643VamKOdBHDWv7qLv5k96dUQk+HMi4R4sfqe0GPve3zuNimLSaSoki2ZgnD
zAF07xsV41Ulw0iXrnVvcQ+s8yACHiq3gSjxfY4ad6MXySFoK/3CGGcLwM4DQogvl2pddO0QXEHL
9DFMOsYuxqHEFhuiGmLCuv7jFPvPl+G/wrfy5o80Qf77v/n6pRQYr4ZR8+HLfx/LnP/+e/6b//md
v//Fv69wbitl+d788rc2b+XhOX+TH3/pb4/Ms//56vzn5vlvX6wKdDXjbftWj3dvss2a86vgfcy/
+f/6w/94Oz/KcRRvv//2/MolgEbM2PNL89ufP5qHWxm7cynR/OfPz/Dnj+e38PtvV8/1mD0Xr5/8
0duzbH7/TXGsfwHPnkWiKpVniusskf7tjx95/yKAZ04Gwdqs/qDsVZR1E/3+m+H9izIUxxIpqWEz
z8aNJcv2/CPnX4TgVKhsRgoc1VGN3/7vq/vbdfzruv5H0eY3ZVw08vfftI8FJ29WQcyzf/RAKCh8
vD0KtU3qPEqnrZhabOK7icPBlPQyYCyNSs4sNQWklCh1WVWeRccYa6wsddyFW8FNGu1XD4W9OVt6
Gpg1/PRR/vli//biPm4fvDjHcDAb1Hmb/5QHIKyOGOoGxafIdjdrhLF4gttgNf01bXT0AXn9OJrU
h/Nuo+UOakPbkF8FcB+Lj7wIl9SO2VqLE+0fAVyDBK6rrGjYjk2FeRY7JTWpnhEZwYfiBBTys0Ue
GgcGjd9+YK+MNWxHYKQ8qSkvMYOhTtH8vnQAhiWNie9FnC+Fmp3wfTcVvKY8yWtWIvcr7ey8wRG+
/Jzyz9khuw7jPq7OSvtYz2zb0Y270WmwFnAAsLVPnZOJFZvVNgvwdktwwV66ebx3okT1GVSzfOh7
nT19j1XeZaNkNwQL3fL8WU8ptFc1qVEc4KrL8zEvyFiDwbRtp6nHQY/qXezZ2KsG3/mQDGYLmr1T
8DR4St82HoYaAmfPxcC+G6otuI9Wx9m6cuNtTJFsMW01p55dxVt9RWA5YtmeEOVmbIuuuNORcS0D
U8OHb5oRu0m/Gh3oyF6YzdzvCuP5pVukVwM050DNe0ZCFICgeDtIV0+AOgWcjVZxYbbiPgyVG2UI
wRWW/E6W21yZAuREipmxE+vbtObNZ4HrEoGIkwPnphmsyne6fAMnnLmpyUp9iyluG4S5b1jzJzn/
dk2+ZSc3AKqp+01tDHAyJI8RgJKlyVwREO29cIyVBtYWUC/MMCP7FhZODFOxAqgdmMBE9PDdC8vk
osePa9G6VoS5ZnsKe/Nb6dIEqeYFHsx+WEwUqODejG7p0abv45LPLt2jpnnJVDP1jcRN/VEJPWRt
1/w5s2emBftdr3rAbCMBWFwsbYO0Mk4eTXxsfezYQZKBujJL49JJ9HQhJ3FTUR8CdpdBaUrsTeFh
FBN4xFvypM1Ohe61aSqLqpLjpukFXCKQe5aAjJg2Yb6QQn+zHSCvjQKwgnk74A2Il853qdKp77Tj
FtLlSbgdQteaSec0y5z+SdrJySqig5ideLz0VBPcGZXhLIPcO5KC0sKKrCXNW7mo4QGNobodeZDF
WIf7HtBDPM8eDUbyNFjp6fyTXOMydZgkDpZ5z2SKJKgELzWRj8t0AokJPaOLOnrNtgIQqJcPpgqR
dEzMRyVMV5UdZLiLU5I2C9Q4WOw1FZ+dI7itqyl6d0R4SdH5gTHQha1YcFrbEiSui91XWcfr1PVg
QulUiSH69QqNQ4fNoyb7xYy6OgQaC7HoCYE0bCwbk7ZXVqh0fMCU9aXGtixc//wOwhj2YFmM92aP
qjL0WKlJDWhK7RDvzNd96sz33kamW/eXRtIf+ynPlopWUdTm0pUplThJxinYlmpFpnc98p5g8Jmq
hZjfU+YPoEcWBtRJ1xA3khbeijqU72Eh3cU8wujilG2m1arFdg+bKSfExgfArRNirpnWZeZb/fQ9
6WbCnzoz/qLueorh4MmB3w/JBKYKljTuiEFFf8tTxutuyh7p+dOi640fCLsZOx7HdB3m5UMN/Imd
4w1KicBySIGM2vePxYhURyiWBlcN0LAKnCQJZgGlweqNPYT6aJwemNMnv874w7wYsdhpmACWHpfU
rTI+Lz65UiVdkHRI1ipAlWXTl5eo+eQi7lhKXGYnCplimg+ait4IdvP6dag8ovx7aS06EUhdL+uq
o8aoLZ0G2IbXPrYaO5ubMAt1vjaiZX2UXnYaJ5Uk3d1gkQSjfR6zaLlJcEXxcOLmCSKbnE4T2pWq
mT/qnCMCr0Xce7l32hHSbzJwOyfXHWKOZQIufWGm3NrnK8IIkUruj9ngoLxZQ3RXD+wRI7w+1+RV
D1mSL+Mtwl8K9yHvrkAPXOhAGIeMR2fuaJPDfIsKrlFJgaEU52VKlwndNzNRJfBAp/aH8mEiOzPH
ecI6PWlGhbHv/EREKdzRw85qDR1Mfh1vMjV+lG51bcC2AeDGZeds0FdhH95NOh5axcSt0Uksybzn
hBywrMJv5yUy9exmmRq+yxIITxapyOfCtat1kOjiOzIvd4H7/MnLaniBWvquqxxAQnJ4tAkj4JqO
tUqnZdeWRdOlg4snQwBIw3wBDZsuXu2npXeNczRpHq1zgPc+czK9r+Sj32j6S8jA3AJ99zzcJ26M
ADQUsxAl74H3iUCdHzYtaCTzSWYzCGIILs4LMxg5vDF2ececR/UVQK+jQSWvnOSPJg4oyCGqBlR0
f15Fhse2Qk3s2YjgAtfuygk4JVSdy1nNC1wyhk91Pr8cddzH22o2g2VM1W0nFmzN2q6xulwqdnnS
MyxThzBd1539fa4NeTqbSj5v0WU9+XlOeVAFuFhUkODPPxO52KVh9VLQz0HwBJwahg7EpGrl5mzF
E42986yi0swP1DH+W8SP9vzMmCpD+kuvc6M4CY5VygwY1GOG3gFkADSJrKgUBm56HlsyE6oumzwX
Hv0qI9HTtAhDzp2kSnwQNteaWYglFa5XutUsYlE9SD7bwMXV1mnxoKksvmz0EJVZe7LxYanN2TVp
kOoyhm13PrE1ZgX81ovekkiu6Yj1fsYw39LKDfDl1kPHu/c7Nz+d4wAFt23mUzgmuSYLAOzs98Vh
hJa+DByyX2N4aioOlSSlGznK9D0V7XdhOje5pSytkjkcjDvpQQEETdL3YjhSS6iWQxWclIHFNTpi
Dp0vuxLHbo5ajkF7k6PhW7SCjUyf8osC6FhE1OLPn5mhhs9dDDhmDj0UPHcqZVxmCqfQpBJII319
AbIUe+3yz9uCzzTGXslht1kIyYf7RwiiYVPYVfmMZadIKFkWDYaxo7A9EsxrYeDMpBvrKOI2D/vq
vmumR8+mEG0ugBkdjLRYxajnFiajoktnAHBGUrw17ciXEr09Tgt0WwNlRU8KMXx6VRuHsVJeSUqo
h2XcKm3QpJvM1ffC9GaE0/AUZhiciHlbZRhHEvvw6dSlODF3zSbKNNFSP9gSMZ6BRc75s5Ctmvoi
x2C1ZIwCw5Z+EebEV4bFS0iGHZKNbjZ75y/7YEGxZLa95V5WQh7MdMbX0EUyZJtspBSMsVZiRA4b
HOXNM1FUp+2AJXdFfSOYQ92lOoVMqWrI7UJTeSz77N1xOVotj/WDZzgsWe+dfGNtCS/ya47gsdC/
QQFgvB9GL3ovGWGbQqQ8bqY5jh9M/Eub7Hg2xDawweXYCLfzUIrU2ZUVaiIgGnH+Gc0tlhKERREb
aDfGFD9TJAU2ZEMd35tFIfMX2bZ3ekUNqqIq7DMXtxeJ9TSLfztjYrDwu5z3WwZR9rGLZbU5IO9o
+0cqC3TJu/cg49ZBLQaJHn4YtyDtcb25bgj08PeI3t35+fMupT+FtE7t+1Vm5zdtnZ2SpLgRCrYp
MQLBYBa4nc/R8qYJI3XrMLZu2ukpm53oipJzSKmbXZ5ECjgjVV/lrbkfMVVQzUFdhxprVRqYLTAm
e9LS8nRefl4HTV/iVl7iNzRVz/kECXlwr5DVsIzmeK4c8ptzGBTr37MejON5M0407HHnGOS8iSeS
w1VL1NvAgKnZphpxT1pTTkOazaVsW/ng1dgnFLRdF0bhHkUe3wyFPCWCrEanvDYchujBEJofToQZ
XsjpnKszJEqmL+fY17GZagwUznBD2ecdMbiYtZPsB+AM4+wdJS53NwF3JtPvHunNQusIIW012MVt
jAdheoqCmv3SzjElMAHYw4o0d9pY37hTsC7bkfPPJdNOEkmFM2XGbg5Rp3n7n1Kmnyq7gC06Rxsu
bTxH+x50bLB13W0jaZ3SnIMUnc195qW3BTYthADZyZEmZMZ6yQw9ubu2VHv32MbecSgM9sjG3jej
dTqfjpNC4qrb7SHv411FCE5CETd+Yt1g+36KJVFN6UyvBCi+M0fxWR4cqX0SDPLehz669MLuppvj
Bi8HUh1CUnLL5J0rRBrCuWeZabQYeUOMUvE7aXlJ5YMgoLqspc10MMF/GFvPevHWxmwSU2kzlgrc
eSOU9O289h27jzdxEHu4oPAbWQww0sGQuSWKKVp5n0MUcor5fMHXMirib3O8wOjwMXNJuruYeNiw
U+C1fDZuP13FDG8trKH7UTantOLAPF/mKbpNW0rEXhJOjOJHN6HmblGXXPYRe0/VFidd8lrxcNrE
6O02NGeYQpIv9CJmGxM26+R9TpFowMwb2n0/sdud1/F8DlemuVVHXlbeEran+U3Xu5e9djsy40Zw
SIg06u0boeaJPku7ljQ9cit7bwxEZV03rsZ6znP7iAJ1CFmOlG8XK8NdD6cI1dOlUPP4Soh0rwgu
hIm1eGVPylZRqu9GbD00qvsced7BycqbzOb+KjV645mdvRaW020oyKbr61Rli6m6YzzZgk2p70CL
K3PyhzaUw6bEYi3ol1Pv6xbe1BO1R93BzNYLmC7zUv8cVM41AE2SrpcWwgkTtPo56SzDtU3BlTCP
gFATMRZSwTenHC9bQ+AHpRBaIE56sDkgF56jDORfHJIT3dEyL8Gnm8ayrPRxI2LtshUeJP6AYb9K
U7xtFBrXRea9d4EDI6jP/CS10rX3Qy+rZhN03DVtGKyHTkXP2RaXHNaXoUskJqfsQp/1gl49cbNb
NmxRDDv5ZNDW11ykeZ07TndRdQnUShsUPn2he27Gcmd5sdg1jsBGfsjKwC+p3y7UIocZO0xO6Scu
kFWPyU/wx0m962+KLCrVVZe72tpjIs+ORbn76x9B4LlTC4bPFr2Of7cIy9hna+CbGPKYuWNtKeXh
sVB1D8b81OcXEegEK1taUuXu/M02YHyhdLR4pdPq32VdfE0x2V6rY9vtOgKxnWPh1hAaTuun0wha
vlWqYnf+R9V0bFjdaPvXt/74FfTXXop81f3zFxUZ8YeqHpMBBxBnq+Hnhzn/9V+//NeDYR1ZYL3B
P+fvnb88/99f3/POj/zXN//6nf/1ex8eNc4BxnZUav58e/n5TXZWAgDur+c5vzzpgPxuGqy9zz84
/4PX8i5KxpKqoVJLNCi8WhrOZv7zh+K9ll48XJxtoDQVXZCBFxaI2NxkMqNG6rasu5AL0vWBhOxs
FEw38nXo2LetcKt1oOUFJEipb/ps2FRN0e7U6NQ2eAvxWfa7oIVTP8hgwJgss3cteE6a8G5j73jd
1u78zfM/eHVHvhHCQbdCAwAyhSSyuBSZnRycXZgl7u78f2ynzi6evc6HRmNwRt40IjDXJaaPO6UW
+g6jWn0XjN0t/uZgWGwyTFogLynnrwhIOC7C2d5+aMm+nHxlazl8jwyT1F5NNty3vEGVVCRXehwi
oB6UHqCLiL6VXaQp4EqBsNAzHzLF9l7bcZWMxg5+BIYFyDWWIXxlTQexYdm5vcJs9aorSeUvPAt7
CVcN0k2lowwKmDfSISmsZxO0JjpYEmZfhO0nZzQufq1rcNPHBBCSrLODWZd2t6JDpq3J4qC4mVwW
tXcIVBjG8UOohrs+Q6pGFxGJbe/mvtSmYAsPYo0/0lVq95exjNFQOvaLDNIbYZj2AnlIC5p+IqXJ
KHfiyLpsrcldTEF4PTCxYbThzaQgxVRK7BNa/b5103TfZ3HIQecWa8iIb/povrgFbm5KhYFG1+ev
eLujDayalwpJ6dANq6HKsL+2xKaMmxsraQ9SaETB+XCJspx0xWbjraweKI3pXtAmuCqa3u8kCNfC
6Ae/b18zbezupJTGyjCBNYjcWaEpQKjOgnAzZ1sGWnYxWD0iatxb6swor4ccszYWkEPNzNnm+Ekv
GsGcYj63223o1vTQUmo7UKP1OrobctsmaEnNvWrVLowqdOyh2WJjJ9Fm9e69NfeXPWY39YjmecH8
FH0CXDCA1y0npN9LtJTUfPPx0OWKtnWSkWYkSK0KsNvSbBDLYM5XVYAoTNntPa8plzjtjRdo4nwp
kIZSvcWNpDtpeN5Sgen83rvXY8rQTIrt9b7TqNv2l6IxXDQDLoTxotoKAw1/bpNkiqB55RWQr2iB
t0kNgbAaB5COydcqxk6CkoaLfn1jqhFD9Uwlh7jt8TKSVR4DZwtjZCueXh7SybnEpwjxBRE+8mbq
ceoyAQbfqY114eHzZnTgflspXkgNt6HQTyZH4yYlEqM/rK7aIBWkMdQQk5qnwi6Wcmq0Rhexj1TX
PXTUrllASFRrlZHoKl7rQMote/KdvjTXlmwYBLW0k2tlIf715rXaB+tCKvDTpYbNg9E/2k10Qxnh
wQ7cTWuwWWDAd1Pa3lWuOccgoCRSu8xkafG1VPrxqEj1B4krJRU72bdK+aRFLYI6p70REvI4rL1l
ZgqMSOLOvSi8Ci5PsmWqDuelkSFUSqgHp8FpJ+2ZjWvqni72cEGm8oPS0I9oSq46zdgrGcPdcXGw
D2aUtAyP0CfR+pjDmFalDC6VDIyLzXhlMeBMn6fPWst8upQhyzagaKMdigF9bmNTrgrtHp64isyP
uHxbV87TODjZtY7h71ydK+wJZ+ayesu9HKAzkdGkj5dpQRUhx0UjmIclk2mo/Smwb2pD1NuK4chR
j46NyK+8BDOqsZ1rj5523Xfd1Zj07Y7pBwxs03pJ4ZsbNQsWVuJeuDJcTYHAGLWf4lUrsD/qcJ6k
tnARWRLnOQZliww3UL0fL5JBiS+aPL3pm1Swd2rtqoT+s781OtO6V2Kys8Tu1kEEHBM/UiIYOC3N
aD9apoXTJrYQZC+l7FZKC9dQ7x/H0bshkvO9DgtNtGnjonA3Uyyfg+nKypMjwJwNW90x7vsl+pFl
XDJhQHNvCXDkqemo91bWtrGNnYfNQa4PwBQVb2ERkKRlyMy+Ud0LKN+CVlAwbhGjrmme0uEgR5xp
WtFsZS06cF62P+nOjRqQ4qQcYq413GYyejHwRYmD8jCimnXbcaESxVdDjlw+81MNQ3rM+XpQearZ
viTRQG2iKvVlk3v4jlk/zLmWoVBhpLROp0TxG/wsRXCYpH4lSnFsbO0EvPGa3paNbdVF0OU/kPFs
cZQ9KlqYrC87V4kum9JYKcwo9CFQ9S6/bETJaQmpIVsNzG/Gor4GYXgVVelxVNg2vLK8Sjrf7PQf
kU4YrFf1tlC1xz7Ubx27WocNl54RBMpaVrUwNcJyNMqHQVb7NAnpA7QApgFg85nnNYN+k/5NG8SN
loWXetxf6zb1A8uh0D6V+q40Gz/OsBFSs8s6JFbDPRenszBhTHzSCrycIspUZjL5MnPuDHKuRcd9
mU3YEUUDPPL6UVGNfU49ojDNx/nSzA8Fe3hbzewVKmN6fZW430wAtWTs6LLq7nvg2i9D5RwhMnjo
VIbBeci4HO0gvo/cQz2yfVeDDBz9sBjswSzaDzKLjleEnixzLsLJ3gkl33la62tpplNz6a+owS9M
RsVcSuDt0Fwow2kYIdQblE4zt1rBUfMZ2numnnI33o0hjvChil8VFU8zAL6fIcSPJu9OyelQsC01
myyrSFX3k1JMfs8HD0zy0Y6dW+nmz8UU7pryxqWok8kaCXJ1UhKGe41IeZbsZE1CZQkYJD4XGuoS
OvdXhsJszFUz6Je9gnNVnSDK1Kr0brDGN2piT4QqfiXESx3v3YRlWHBcLakfXKD6Bz2e74cc8QqC
d9WT+2mqgrWtpR2ZrXs7UuBweisiw+6xWgXIXaRJtcw058YcC+zbSCUpiuaXAfQ7qiPW3qa8pnn1
TuFm7s19k7gMd2UH4urQH205+cCTT9Dg3sQAU72ROKJroe2r2qrKFWuPIeM2EQW7QdHMXSbhN+7w
Q6bVD1ty6hcmi1BNabFaFJXFJYjelUaV20U9FDGyO2DGHHUI9NDuLaWF3WxQCNIoK/zeK6y1Gbwe
RIQHOISueoWZidy1Jl9tGxC1TiSx0q4uFCd5MEbyoyrXN/lgkl5EhcA2l5Qqh6dr9oazx0pVYJB0
R4X71lYMY5lkHPQ2JtKZjiW3OfY7LdHuRoKkufKS+ugfKCiTDjI2Uo5tv00UzBKG1Nyw+71oWvBo
hUq8aUT3vYVwsqa+NCzqoT2V/4e989iNXMnW9ROxQW+m6Z1MlVxJE6Kc6IMMevLpzxdRu4HbvYF9
ceZnUCiZVCYzSUastX4HgJrCILOyx7pe381ZwH0T7OlYO5NDSsiBwY7tuiQd1W+jzTUy5dXbEDE4
LSCKHkQ2waph3MbmemcvRJLH0/C+kHE3mIR/BbVMtyvEBxXF+5KULp9JKV+Mcbnzs/SlMns8JAOi
1VYYN/00XHPbO06+TfqG/VDEzE0CcuCB8LI9MEi2gWD2ictOudl5YF2bOkyfpRc9TlWosnV8p/jh
rtTX1Hp+wFRqqeiFiyr7kuMQOMXuybWb93F4sPqtF1o/5Aryyr8FXgT1+naYbBC46eB7yFZB39Fl
TwcYvBswXqZiRNtv4A4xhnU3JinB6s9C9m77r99ls711Ke9bDMHY5QCfiYXiAjF5CZ+nV8+WofOR
jXUc0+8tLLt//6mdNqxGkEXUQyKwqxn6MS9Xe9FJPcUgwDnjeLsEw37h6ajk1be2I3ZO9rLigcjz
JhLPeKUj4sExrzGkGP/HVsFKyFHNjkBeM2yz4pnYm7ZmMMfsLBLFwWJDalJ/1/C1A7dKf61+x78G
2WbElYObDcZmPIYi1ZLDvlW5eOaP6dTWxsZxSHvj/wZ4l64COs6xNbgYSdCK+Hv9Kxwb1dfqdox4
nlxEd2TXnpwavjYGaQ+sQ1uLid3Ym5/qwASebECUjHmz6UuT28zmxkPPX6Biivh2rCJGOIIb59i4
HipUG+62ykRpLmktdupYvU6WJCrGHw7MYPXiTTvs9RsAuHYKElD6h1mKnXo6dVzqZQ31dpBY6vfO
c0jvmNBtqb9OQ/OhBcm2KiYmPLSd4q36eNTbUx/hv99qxFHZM9UcczO50kyg+MoA1urZ3bN+H2TO
1cbPOhAwEsF36mv1mBq83/R/mLQtbs00g4d2xZ+H4xR4NDOSeXi6IorJge63FnMsJhQyDQ7qRwm/
rrvwpB6CrnG3DnQoqBpcq/ypnsokDQszY+7Varu07Y+pFo/qKdVjovq+XB/UI9Qxifp3ev/vg1L5
yeqAk9o7q5fiJe6mkQxRmue8s/TLqafzpwF+4L1DnBUtytdoPeFzTfWS731R36oWzwNArFD5LtoM
FlscHXsHVA9bqI0YWrkbbZCOxMk+ocE/O9xV+UTK7Wr4zTFNTIPtfnnUAH7T559st8/GzOVaeRKj
hOo5yXG2MyvzNICY25MNHJyTqNQzizYFlyLUaLLm4/kIHeGzibrTPINmY6OUHUQRb/zJkyevhZIt
85tMvhNpPbHZ2F/oFn5U41wBuAcPmgbhSi7Usbpnk2RYpkARVz67NeHQKP86JAVLTSPfiTNCvtSu
0rOTiKd6RDawhrB1sKeQ1DiMG8pLV49f1L8qkva+UTQxRQXrIA3ZqOMP48EKOhAsNhFMwzFBjcf6
kAU/YYGTruQtb33ckuXoMaI2MybfKxUbmiB777TBi7Pm744Iwq0vW7yjFFWYHaL5WLz+qUioh1aP
IbtvgzY5C3uGO9LGmedgFt55URtWmysPAcnQmJQG1q7EfNbjbhQ1PLLOgp2xa6vqhoEtWJVCYBjY
ldvWBY/J8Lsw3OwUtXW6ZcbK5c1QeKmWx37AGjkv67sE28GNryAzs4dB0Ynip9tmhBondI/2xPGL
33VYA9Y65Tv8ib1p9FRMgPvnqbVOZgWAZGdmsTXjveybN9FYAp/aIt/FKhzYcQ+rBdDSh0O9dQfz
CekWKJldfsT1oFIJBSReQIo6ifHIdeh1NDhJ7XwSAbMDkTLotuH1bfrYOa5xDxJbsg1jNID2ajk6
fi0ONsF7ZlO656Y1r23EMGKZSBycFJjp2fVNj/DLc1VzmJp5VUMV25jNBP9vPGQzShczZpZtKRh6
suC9lfVTElOk6gs9DAgmGYS/b63I22NHPhwqOpklGLOj6AD9RNV0VFjgzoO65BuDpJN18vKDJ2/+
4jnnxeCsDmOIKRB1oxGGJ+Et0x2E8h2wivdgBpeoNl7XeP6Zhau1z6L8oF9aEnK/8Qsj28+2IGLS
TcSZeDH4X0o77kIimZ36/hetoOorA3iM3KzQ3BQdTIi7fM2mXZeg8s+4LibTfy2RhW6bicHpUHqH
MaJuWbOHuEZ6ny38ZZB7WzwJuROH9NlRzIyJNTpHLjAb6OVhMhwFzg2VYNScToGBKCK+OK5d7uBv
lwPnNnvz4jokeCl68lFSHIRFKuc0/6TirLEGWXDrEPW1xxsKyec30wKcSKfyRh/obZd5JW5zEo9O
Wv8E7043MG+ifeo2lyGWj0OX3iw//wzLuyiiNJJl6yK4YOqs7oV44No2qvkFrsuwbXzWAAv/BXuk
ibDM/haRU5owJ5xT2FsVDs4YlsGy0HCqAhQ1S6qqOR6KPDz7sw9/cu4s6v2ghCLST5RHfU412HEp
MbZJo9REQUxp5PoTUNdIoVdmlyGEwg9cpEGDtgSXo/z4KBQjH8EfCBLfmW796K3e1woGIWAPwA03
MEn09/3gvHo5DZwwjiaQYzHWt9GXe7aDg5n7YD7TUBziAESgHogxrg9F/DibAwNcKPPrCi9OOFRl
6kUmkGgRW29lU390pfdUpPCAFMuLrYPqEbBs7QXTIW7gSlkel2FJJqH5W+FnmpizjqzDvOjVc+BN
MCu+S5YYnJYezU1RNhNB5dFgasx+Tpi/OWN4lXnxYVvVo9NwLYgofTcmokU7QG17yINDOQXczzMW
CYO582I2/H6NyDrs6UDN+S1NiDNVYyBvhMmTpV67QSVHNTQXz9bKjEjwDtu5melJnGKbpySc+QnE
ShwVfkEQcwBVUfQljMiMBHEGFXi489vpNA0leVCyjG6VER4az765xfgVNWPG6JALxB9p1gksUr4D
gjKiave1rLt9WDtPTRfJCyDbLqsxo/ItmB517pVnPOEenJq4Tt/+2QzdDxNLuL2zUgMIsi2ykVMQ
ufQXyRYfgj8wI/z9SxrbLaQ6aPNweghLLJDlYhrJB6lgpqGle3AJzEb2eqoA59qke8VE+5hjfbdt
AzDtoP8kjOb5D3lq6r6L5tOYvuBTLtzhWqAN22vIr8z8u9W2SPTiMu8U0xO/OIJQLeYmzQihpmsh
jSTiQyF2JLfAwAG82S9L9qlAQT9sXjt7eiqsiGEN/ca4cPUyCEay1/hfuG6+itbYmAbSFo2dweLf
NHX0rZ3Wb9PMAlTnYJ8ySlmErSZB95H/fzwctOjiv1nBFk5nUKsx3oF3/p+ip9bmRoMD2yMzgEOx
DBoUBfkNw5yIeuE9rZBDT1XHGNE1YoZm0VZzF/KBD0kYoO6KHmX2LHwzG7viKsmMq6Fu60dDMRmD
hLIojoKz/s6LZ3W5lx98JvKSJj6G471/tzh0OGZzycuB/m0EjowUgCcHeaEB/bomfG7/TCf3/k4n
//O2nQDX8+BvMUnQuOqqyWV/ok07lSwc82rdRQHkUYOtmYyYu6L5rJc53GGl5G1kaBFFainORZ1z
Q9DJwQqgXKnh3y2K5pPCBNiDLH1ShHyXnSrA1uhHKEcIJ+Fh8Pj09C7KgG1LStF1LNnW7LR6GtuY
GwEKcmxkn6psStV1it0Bc3+H8/GHa68IDkIwCorl8kiV9T61rNhqhat8QlKgVp5DU2anIr02v2W2
PrQGxsz//KE5/62fURxy3qjt+CFehn/Lc0JSUwSj4XQnI3MgwDXx8wpGiaMba5nCcuf2qbdVIqZi
/Wh6BKjLuXYZx6mthYblFtQROZee8TIK4z6R9kGTY1bsQjfryuIR+EtNG1dei77jk/O5hFIz/cKY
9P0Pm811XkYbHHelRVLkhmTKTmvRfkHCxKaanlVsYspQWt2B//z2g79fMw6OIC4qjBAm49+8AZJB
FnaUEcNkmp19yMqdEYfJNkjZJiojAd8iqUaT6U0bE9guzK6apGc4nMqsUiRwxSaPl/jBw9zdkcGe
xe+0+ix11XjuGiiWumCYJbEXMA1qtakkbvWxhHwyArs/UVa8IMFKFRwI1h8DU48JjCha/1CHvDyF
MkdbUTYmVgVTt5+CGm1ZCJMqn2F4lPMpMJH9r4vmIeWTKy9e15z9EEMHxPk02ClusF7mnmtFxAoT
8kOtEhjIYXxEnldxjFrYn8WHGcM9SpaXAmrCGnTYv6vdFbiqoSAneF0XynYe7eBxMwBzzxIm1u6f
zwhBBf8tqsK907ERrRBbhZwXQ5j/XMA8lHdNuRAyk9c4Q44Uq8c+JBDTRklWieneX32MTMn/2Qk5
XHxf2rt2TD/Zkxvc1zd2n7ws6uJrFM+KmLIr8rA7rNd8PP74IyMTby0hnpEAv/qzKHXW2cUQsBtl
vjcs+7s5rb+CLPmAe3aYuuzZjsrPsGDhqIwnBh9sqK0NhgKrrGh9c9vVwV3uDh9rRazwImPOh/8u
FY8Tv61sT3xgtk+Xcl8Fxkvcp3i0NMP0EAXzvl/7qyF781CMNiaQwrsKa/KuHnTXokBX1wKTpDz1
bazmSxyNLT8R1jme7F1WyYeOWd0JV9WCwqvDjqHuTNjkcGd3zcS4sTSrPUsb4o36Q3HwA+kz7GTB
U8wwTWdzehjonvNLrfhtSY2kijS/LT/LiBSbkLXJc6kCNZNK/96mkHNa44s5Jp+iKslXQvdmd790
QZlUzaNvgGC2YsBHRt0ZirjVBt7zGrc31RcnTfYtyNtzVMcvrJQfqjWliyYpW82G0rL/NkXet9hs
doVHKnI7xkhHovbIGPImVyquyKBGWOtR2T+8K2IQFf/WRY58gMP46Y7zF1lVV9tMfZpEOPSZQxW+
EpQsktekLU+aqdqn3+tk+GHY6rlSeggUo4FAEuFVFeZYrrEfC66UNQWxM4d6bxR0opkUt9YPngsD
Bq9idamKsys7W5FByi2k8ltYpucw8ZDC/uG3DarvECM3nVkN9JGtPGVwSEOGCEHKqEMR6NwU2KnA
ocsVHK7dVbjtNzbce7d5Hiz4/LIbt6Fqhalk9x3EyEM3OF+wL/0Wq1UoWHlxs5evmbS/6Rs8bZt0
5wkSqfMRBkCTIICR9mOT4zqJPs0CV1F0bQ99bPsWJtOj5xgsNvQ9G4/4KI+ePDSwdcRujOY5oi3C
Q//rLOuvTVY/Lko3QcDRpqc9jjo2fzMucVFw42eD4fkutggUd8gX0m13bzA4GS1GASvlvaXoj7XB
H+KRlWbTbUi+M+k3DH3ZpunVslp2DzCj0gmvjQ/DP++d7NryIbtrA0lCiG9Tte5liJCtmACuQcZf
hqK2rgP0NExKttNUZI+5PZ1J5ZlOtR0x6AkwGppWgkYQpDGywEesFiP7iRl5R3dNHz16y7NR+OWu
iU0AwHC6Tcv6wysW+6nArxfrrRuu2c/NioilD15CLMfAYCoTYQATpwy+p0kAfIuPEOMtwUC2z9yD
SDt7O9nOuKdDJyEGYcUwlEe/Jwd6xst+V0ezmpL2dKouwF2viD2QNMUp6Ly9Jgb1yHoW/DA4E2Ti
pPEFVtnFKRp5KAxxWdfM37Wz6aAaXu9spubHdDQgsghxrvrFvqzRepcKt9gjgXk0Bqvh6ZqVhBqy
V93VhND1rVkk+ZmeTA6T133ONj/1DGYMNU6XFyhpziUIur++Aja0sKG/GLb5ZbXwwYW+dmpMx96l
vvPsR/V6ifrXCfdZ5ktQUUjA9ciIVF/2gEFDnx3rtJjhK0rjauNfC+VhPsl4Na5ZkAeXdv3U33Tq
J/orFHWAoK0LzVYs+MKHjgcBMLxbIa+fXDeIrvGw5sdQOG+ZjIrbnMx4+6zVLrIqD2hqMa+YPd4N
9D+nelrvkyDIT2VeWihHBujmpSQWwyAwox4znDtqz7umo/0Iic476qPUR+EEOGgIp/usYzgscS1a
yA8ZkEq4WNuYNnRbT46H6/Z4tJMlPftlCb4jC6LC8mjrZbycWRNEbJqY2JUMzi3Aw72jcoA7GILX
sHqVA/Q620vORdD610YVIbGFSjic0VIjNvviJn1/mrzwGFiMVArqToCW+RUd+GHNlt1s27+cKS/2
+WC3V1f27XVOrZ8ScvqhUlnDaTOTHxxWyQGf3H0xj9Y5cAVgDlPC62S7hJcmwIasxU9xEr4W2Uh6
eGxCZ4kRHVX+Fk8IdPBOfp2WL16/3IuO2yWNrEebOG/SK1f4g0aXn+anRKzWJcwuKwcwrIlgMIQX
CSSn8dhZ5SUZlv5oVj5dspRrd/GMoGOS4WzGFRBlmy/Wo4DhdIFgn5/zOoZ7jHKBGaFV9BfawgKR
ySVkpWbjyYOdfo4EKi+ubs68tQNs88osvc9giOMNxgiUZizDNwgwrrMumgFcdChR6rqHmWWIbdsh
1HeC9KQlXHXfMwEuxs8Eo3XFq7vpVUsobQb06l9l6r+41fqiqwssF+sdONlxsoHzkr77RuJqcQiB
+2Bylx8hhiPFOvc7U+kZPFzAoZVgfx3vNTW6nOfsmCKoWjyMsNrix5IkV03PFnbpbwMKaeA6Mpds
RGuTb9zDjzroo9SEaTUiWuPqcU53kBovVmrdWy557oAq23WIgL+6Z10ntQvbx5RUxzSHblXGUbs1
8D9WZGc8bbutJ9YvavvUHHLEL7D6W9Z+3gUumvlX4sag3HbFx6SowSa0c8r09nmV1Yfiwyr2ue/A
QEfYBJQ47zokARkiyLgm+llNzadk2bHrU0r7PFMzQc3BL6CLqS57RIhOAQ7XyG1B/E/OXHEzDLxO
D/W5kJDOjEHSWvETLZJZk8bcfGhu/5jSuQfZAft7eOrFdLSG6Xnts/EsKhzpMie9a8upPpjdQWu2
NEEYp7hq25r0oiM8+30gUZZBpPx0yL/eIJ5DT+bQ38p5DbEMqC5Wj/I1r5UGNbJPsyHvWzN6TrwV
rNJ+pLtFG+JPzx7M3arMPldZcq8CQQ3Gc6Gs3H2/ZJS1fGDcIje9Kff2Ih9l4J7E4iM08U66gQ4U
23joggfYEg9T1TmHsYPF1QftudTTNKUHjIwzyVSPpnJ0qJIFSQS59kN96aJmt5bOU6kGmo1S1xg5
8xgT29ApHShanJtnw5ui0x87lC/8n03MKpdAxLj8zdvclAX59EzR7PnixE4BIIMkI4l/jyk2ifqK
WFOHWSRl5Ca3m3uK6Gmjhy1zTH8SjOVbgP8LRsjfkKadE/AVdMXFtDPzCSURB92dqwG6ijtTPYmE
ugjP0J0zrCsS3eqjM4xDVxpv+gUSL4bQw/rgiLnf5F73rEQ7LusDq618U7Wnnh/E+Bj10kt2qj7v
ZPtUAF0jkqH2rRja5DltfWrUt6w1SMWYgq/l4txLo7/LAljQcQvTuSPhglhuSLXKfwF/9k1kNghn
cvyRfZyfODRz8J4nD0+1ZH4zsdDe2wE3SD9xevBOtOEh8ECL6TMhksR5qalrOykRWFWrM+T/Dseo
3o9+Ft16JUXNlBQJDw8OzQWn0y2iwVNEQXoXjskvI7mr0ZwzrX4xnfizMVbSI+FPEqImd3NQU5NP
6+MkONYYV2nQo6DfumP9QAjEjtUHqctc7jMj+WEJPkNVpbJhk30RfKyT/DjVS/RuVtWnZSMWUPdt
b6VffHwlxr75XcTF2VIDkIrJL7pe81ws7a+RyamjjnGm/m2CAVeKaO05xAjmkKD7qNY6vqxtc64c
G7oYXsw0GqfJ4NaJYtfbGQaOU6ODuHGQ7tFLYes6c/6pJyK4su4SIs23AYPAnQvorn9MDuwmHq2n
sAi/h3N0zwxqr+qldBz25hjGimvFJ6CkQ3XyIYiZ268DFqndei2U+v3PWpZwoqc6/4gI+iO97zcG
h5JpdIOSehB45mNlPluHJaWThyTOctihmyATbXYmimrn2NQDDY7S3HV4iGxHGRyUaEX146ol8Rba
a2oyXqRItxL+zFITcKj19bnzHf8gBINK4aH7oyZl107SBvFMX+IoGT1r4ZRWYFjqopKL8SJIaxbI
qfUATs+tbVU1B8QFl/2E+gZDBXilCZJfCr9K8ancSRRbhxu1YBB5GmYLmT0RjBoA0PocohS5EGB/
WcEIlVZ1HQSeb7MO98Vz63vUvVT2o0XeUAinI7of1v5Y1TaOZnBPzllnQcbyQ1CcrLxkSyrYWl4G
1+dkeNfcTc6Wa3tbpwvwIsbPbkvejYFI17gfV/9r34h4i3kWGE8/MvV2fi5qlS3oQae+jTdGC/Gc
fg09md9wE4mTOx+aFEqrmfnB3nV2ds9Z1IpYM1vYiUS0R047l5hsWYJGv5ro9vQhuDkr7hTLdzc1
0adzcxuz+9DNgt2VFSmvaBali2o/YEBrdhQHxeTuZbw8WosFAQPVBRa3pAo2ZrAhgon7qbUuWiA6
JSfXG2iN+h1ST0M8aIBTN7n2iG7PCW4En4CzM31vq/rd6Y1DUq/33cSNqlW3cQBe6cl5ODg/hmh+
joxu3vUuArVsFu45N7FhJPGrRgZx6Kvg1hAbA6DGIL9ZTGL48ICpU2YPpo3SNz5pm45lMJY7233F
XNvcVtOIsERNfLzERfPXheLGbPoSRGgP8Fz6bJfpsy4M+J8B/s34EGzL8jHPYAkRncL0gNtGa5a1
8iRd5ZkV7Tly5buG3JaFvS7sl/c1sm65uRImvuYbqPAMxqJCsRTETkb5u1a8oRRlX02HH0G8Pszw
tqc6eO7l/IpFJRZx/vMUj3dt7R1D1b8OjCpgjaHZUr4OxCPW+0qpvBTc7EvEshy87icNE7+GyUjy
TVoXjHyyGsK53KA4iP7sfHnTPnbENEIjzQ5KjanvrsJZDq7srqGwoS4VL27CW6lzeY4GOHRxvylV
eSd7lmd9y1UKkdGghgKKhvEHHpE1E3BTHjGBLF16956Ly8kfM8/8JQbuS8NID6PPyhlVuB2oyXEY
wHU1MZPVW3JYJD+MnHxF5VTwB5K22mkDJcpXmqhhNW6x4SkrVFZldQ6hWoDV5wydW8D8tmnPQwA2
0QXPAE3sLKpGqk1WpiFELgf/+jzPVY7HFpZ7pvF7dMdvfTwRlwleKYuEtN1T5nN7NAww9NVgtFmz
1/eFniEYACxAPjwh80m8D4OvqmaGtFnsNHKhAaze+0422pPWEkVImzcGpEZvzTGIC5OFQeL6ms4G
lIY4PQjqYWaPHCs+UQjhS28L1MjTF4ygZImjhZnGqAe4PxgkYmOgxhnzekvUBdkM9M6qlh4c/BTo
Qc9GKx4jbF5hHYqbVbL4dtRMWWLAeIDtTSE0nxy144VQPpFyl4+qHnNwIa6wrlF6Qbwh1OxLVVoW
paf+lPPUfZuoO8OZgY+WeFkvwernHKUJLtkZ7GIFLuq0vvFwXdzkU2F9WQo/ZZX3zZgf9XN5CtVd
G5DUvJXPNP6fwkASjZvXJeTMb7WwWDnNqVWfsR02UNlRz4BmWCd63jwnFoRTMAmFusA/87cm1R4I
bnPI0R7KqV8PCsKEagbmFXJaqvYRefO3juZ2ldEL0geAC2YZMOrtu6JMv+l7SFrWdAjmFsFKUO+T
etmHPQoT5VGjJHH+jBtjGSaPWkgbKgG+UvMGxq+SIQUqpuiItoQyQ92Z4Vh+MDgyV/pgvVIMANrW
Mu8LCqU5t9WH8aohjrXClKDxn5b0ZfjtYS69mV32nji4R5fzIWipNxGjC/wZgJdE+UnO3kdWTY9Z
tCC3TCyNf2PDLx24x1o/SYg9w92GnbPqxG1RZgJVUIhDMx9d9AC1S9+gLtYlo7bv1XRKlS1gZNkO
k7iDVhWqei5TVghOhfxVKRA1bcRzqkPp5oyMJaA29CnUmsbJIVLYRxW0F1nM2DjnqlU3FrDPxSP6
F5u3BuLHMh1cxM5T42ILWn9qwgAUezBT0e8mJ+l3H21rWDDKq8dsHShQEv8DLQzu19UHK903M1oO
qp3JlLbW7arHNKA6VuC3WvXyZtjD9hc0R4mzmebyl5pBTgM1pFZws3+8Jnjp4OTAdR0WSINNtD6q
Tm8Y/Q7oRNfYO08+MW/6LaQj5pGRIIKpJorWI/ZBzWmFujbnMH7WvhYFMmv2SNi/fXKq8QQoGnPY
Fp79gfsroDj3VVYzTw8xKp8NgDOJexG/x6+BNqSx0asmneFDBkbT4qI2p4WQm8SSX5fSl3S8NH8D
pyVq0McO3mY0EBJzWehiBSXUoxBkUoXpp/pE1aulTktHphQdnW3+mUlXrr0DPWs2nlfcBBPk1RPl
QY/5TRpTayfa6tdQZneqcloLSjRq20OZZ6iKBdcOsMqraTGGwW0dXgmWr/b6JgcEuAGDDl8VEp7t
Wvh3rFe9ZnRKl57nEJoK9JMbdCzXuJ0PjMX3HC6NHmD6H1k8lc08BLTOIbNcC4el1mdMWs/rsqXa
KJBU0O0m1U45XzAmAt5RCoeq7X+bAB4GNiZbe2QhqT6hjjLcjYPzYEXMU+jAXCW49fpxB5cMhz2s
vWBjjD/9PD+qy12viUWe8XJDftB4iG+i+i8DICVKMF1mmmkIld/7GdZIIIbqlrt4LYehiC9gmttJ
Gv5OzcC1ZUGYeQf6qHttVWApUXy6MOWtPcRSFTWkvn9SJ0DAwZh3U5XkVLVrclO1lxuAhzbJej9P
RbztshYWX/CyyK6Bxv2ihwl6jmF0Cybro/2kzTHacoFtW3SwPdEDjQXLaBil9NBOcEnxjXZSrhyi
JI6Y/CaH7nl12bqJ6mTOROzd0HwuLgZIxAjPW+l5TykI+EYY62nuuQaEYGM3o9E61MVpUDYvVVDf
GYOLB4m/fA+n31qlHssCeknEZz4wqwlpUr0mI326YzUf2QpWdF3RZMutIgb0dESM4Zst8aA0IzFj
yJR1yIkl23WGIWp1Sa0BHE3sFPpuBkwfR7XVTc1rz5KsJitVzTzGak6SziiIIP1BHv7UDXS/dk+O
M7yO0+xubc5PgUH/UXssxcAlBqjtNDi7eZpT2nPItxMNBvkdv4umPi+lSQnokywZKKqvGtTDLntf
suq7nbJEgM6N22k1WeugbNkB5AwDkU4m924DkWsq/WsWmwuUOvdLpRgf5TTey9ZewWuyezeEg9Wu
8OAqRZ5qEop3j7uS4ex+ZGtJFt/d4G+cbSRT0p2Jka2mXPQYzW58L7n5FClbGbEex+vvgMIWbg6q
FxGQAPwHdV2rb5VEjeG1uAC1Ac83Y6jJHQqxq/D3mjyU+nDploT2tMOaFIvP8tvsOZrF0Fnj97zH
EDnjkIP2w7EBZD0ouVu1kytMTDvvZD4AiPR4UgPDVMM193qAwqmWVCVv2lwlK+QdyZVPat+UcNAZ
3A9XHKqQkasWPgcdCixu8y4pf9bDm15C9Xom8o/MpylwGriU7lsZZcc4Yz7gjzNRBm17F4C9Hmjz
PwwiKq2q+ZLK32M4fG8kuHqYc85Km5Itg1W3nQMEmE5x67CD1DCetgqhGG/IT98yf/1Q3Z1IolOY
TZsRoo4jfIY8yVGuN3tMlT1Ax7wG/vLBbaKrYcTHyip+aFOOymCFq9RoGg3BplWkjyQOn6OeCix2
qMBClnM1/QowBdCcjmlNL1OYfYNxyHBv3ugxZwPUs0VPeIzGIDtpYyjN9JrkxknYBzRxQIF/hQ+J
NkyK31CeqIziId64svitjYUwuwVeqh3yYZ23IXd/5135ogyM1LZp1jkijbr9FdbdHSTKXxqug+13
XLrmbSWthW63b/B2Ub4NTDkVZ2jsYVt2ILupuvnavn5GonnWALAVgNgxoNm4UfSIF+BDDN1vjyiD
pTaB897HT6p9mmfKe2wc4acqudkYKAcrqsNKUfwGt7rzi8jersL4rYfDtq/kxDOpG1i9gJBAZPU4
71YHE160pI3QHMAgIpzVBJ9DVDQcRshvW32RAoyOW2/0txXW3gqIJ8cD9qz69Lm44fUAQFZ9c2NM
eFNcJdQLJ1376d6tNu6zKt6vIZhm6WfY8UO2L2qC8zqI2Q4GTVB0s+PsFsc+998smyUZtumPVFFq
U6vdR50NREod4rThV6J5kks2Nm+9Fcod8M428vt7uGYQ4ZWVmOrSZmWJhN7PJbnjXc18yZbAOsBg
+KnG6wQrkelb/SGy9sppTMOow2D/8lwhdoP3q/RmFIXKTkJ1Nmo6mrEDig4/BmcOkCXSspX8OlDy
WUUFcaGG5GP4sAzmXVqvUAUc+jPXkxfcOllGRfBd3RB5BTXNRlejqmhNgCN/U+Gm2bt8yFsaikq9
0VRVAP3wYJz8thL7eA5xCbG6L9q/q1jZrrPwAG8+pAO08e4Dbt37UMMxGk+5l2PjIBaE0zaQ1bbB
Btuy/Wc1HScC85cw2u/K0Ur1jAAfL2haTrKUj8pTpM6828rQgyEyNePsgp5GT9iWfkNFiA6TlZzl
jnXlsVrNZ+19WKrDj4zbbBrmXhZoiDvlRoeTSHWMHWi63ZUh5nc9ZbFmVo60W2lE25eaOT/C0wwa
YObs1Ee4rEXDIY9fQ0XmqYn9A0CBBEOr5ZTitTQ1qq4plKrx1Hfuqtz1VA+mZ0/MKC4O1UvpVj8d
NT9Vn3LYrHdVE16CBrhu9X9Wk0QmA0XXrD4X5RYXuL/sbP6iTg/ZkcUhBd6kLQYM8LkOORvkHwgw
GxlQH3JOXfkVCR8bOjCe+jX+0GwEZDFIVVmpj1lXxGqcrvvrGXd4QGRQD/XoBXc42OKUzLoD7LFX
QHlcXBe1UKgdHM1RQdzbhpxGSBINybWLoXSbTLYdY+9V9MN0DR/okt+9joXXaH0Kbnxq+CRWVWqH
anyP1+WDT5yWZnmuA4zrVoZf9U4ywvLB7siklAffzxsqES7Rdx/DwmqtLm6c4NnGEjXcFWJ4V2uN
3vvJg793IB7t4Ym6y0FZsQ0ql8xOss8YHww82jMiTPA2zETzra+fFsd71g5Squj1nfWjFNEVBZ6y
H3TIvEqSt/7e7NL3xnB+NV/cQ+HW3q5tOKGqqtCbjRGiBl2WA5TIMFalqgIU7PsOs4SNO47nXExn
ZFIPUPRfuwkLeNT1z2L6mlYgyUginqVtOwCJOUtX8aHrW2L0DHLFNlnnEXgppz/TOMtiGOB5KBvt
xPnDgvzLM/g/nHB//p+j8R+zY+1obFkRfKp/cDTOfqZZ8l38h6Pxnz/6y9E4tP+FDy6O3sQoqER0
B87cX47Gkfkv1wwh9CM1wLne9WET/mVp7Ib/IuMR4rkPZ4soe+XF/5elsWv9y488E6dfFyN+nOO9
/5WlsXqR/9f21iZNEr9tooTw3HZd879dxyXzpV6WnXU1Yuupb2V9F6+jd6kdjz46+jFbc3uBtZPu
grI3Cc39H8LObDduJO227/JfHwIMBhlkXPw3ynlUKiV50A0hWzbneebTn0X1AU63q1GFBgTb7bJS
mWTwG/Zee1FOVlN40rO4fv6uE4V3zFL9NKGVf8L1/I2Y0+H0+TuHsfKDIcJsizz3p430G3nTU2EY
9jnMa7pMUeJzzv3oaA3koU1hdgoS5YB+KKhssg4HhpOJvazyaokX+Q7hVrFsAOTAmvkRYr589eOZ
+2M0myOh4eOhGLJH3utb0wIByl0VbZXy2fJosw4f6i7zcZKOeye0mkfbahXwi11mBcGTcLp+PU05
Nz/8AOrsIXxHdbDPxn7YyrA319Mo8mc6ipD9kcfiaZkyt6Hvs2qS9tNsdhFFl7r1vmU8Z7HzLmEh
P429XZ8ix+BFVz9VEQzPbmYPuxkh7zoGFrLAe95gRpUrbMaLn8rpATVDFbUtlB0W6U1pCgxqIpTw
OQtKkFeePuPpDR/SMMkwdNOK8fGxQZPSvXoT3AXhNzS2Ig7Pnt0/LtV5jcHuIFqjv6Iu35Y4PH6R
q82EfWj0szejRrBQBfaUfQ9NEpuPheUrKPiM+KM+Sci7b/qzatWzYsK4s3ChYH0Q+WNeoMJFDHQe
22lfNBHYpmY85ktf3TlIegv++hVNQW8E9S1ihjcLIwLAywbLQiO74qc7mF6gbvi9/VPoBE/eYCaX
zEU17zMwZQm8m5TVXsG0jRtDQlQzBsd50imeSieOL2FrvKXTTABGq6sTYEnKs+pLQNLSSfR0maFZ
gmzVA/sSpnJTn3hEqVDzWKNrHXovaPaeJWBLWMkKgbK4NXocVjjekIVAjHmY5CMin+GfQpDknzec
zX3mcSSA4yBH+M8bzmu6IfXruT4N0H43SPIU+9X+jHiweKBZvDRmFx4cGT23AC8OqA6+21AD1iHb
GBaj1KH/dmD9v6P937nhFqXSX16RbYJPtx0HDoHmJPhPiagRpbI0uiI46SAcDmmSYStySmOVlsO9
SzL7YPbgAZsKmp/XqbdMmAZhj86pRuJfaVl/ZfavVn4lNm2aeTcsEDOCXT94G+zhrNiK88gfvrt8
buyr4uBF/yy1M61t5t6nT1YZ+hsqXaw0O1wHPmZD54G+wFj1i7yuKMKLSrFnFoz22o7/MFCwsYLF
g8lCcmC95HS05HQ/rdPNj+4ETqMjCmSaXBhVyMvz8lGktkKMJKONKSByxySzXm3z0MIt/WH0M0NY
33B3CsxNbc/xS9CBsRShe3IJMAW407cMmoQ82EJdEkMEFyVoH62lVYVo0V6yOn+2JoOGP5juXo05
j8d5YsX2GRrqUVmGfZtrfxf6IsQuPADh0P26jUvrxSQwHECyTTmDd2i4j6UV70PojOiRsZvZ4XgQ
BgFL/fA7g+S3w5L4KmrFzR0tqTjSIFxFh1c89NzGLoGpQRCfmV/pjcy+Z1kbbKIhx1KW6nbdZuKd
KHbkaPmsdknXfXXxT60pjpJDPFSQJXV6YK1IYN8S4UdoGGanZsaFnJ2wORpMKAs0s4nsn3LMyY2V
H3hJxZ5hY73xEiBGcYOhvhrG8wjqZ8OyPILdW3X72BUPlug/2J1hmYwLA875vBIisDdW5k4rJlmo
+uPi1CMq9dymOYWJt256h/25QxOFS5H0eGHu8B7QqQdK7eywg/7czjBHDbb0Zcc/Gi/3SO0Y+9mk
WG2IiEMsTOM+xdiJbSN6aCddnCpbZ6QuWRhiUeSkutSbtmHtZYe2fbLm6YWf6XF2/WdbgdqJ7ai/
sLLFNgsaM2UffP3cWC1NwhL+tW/DFp2VtqHQfDr8rC99NYHV5O5Aw+C7W7emHa7beGUVuoVgY+4L
T+qz47tPWFeTbTzIBA8SIPTK194ZGcQjNkCDOMTXyuEaILMyZv7ivzuaLjMgB7UuRbgDDUOglP9s
dIaP9MqtLkS7kAipkzvqiVC1BeaoQu/02JfrXC7QiQ5N3WhXm6KkgWzFePeYq7qEBrAIY/M5BZh9
7TE/GIt+eyydZzkK+5FOuhSzPDTS+mlUFhiuGSdjEsFmtd0vtEHZgyFzbOB2tKniojhPJCAj46M1
H29wn5vVBEC2jGtj7Vum3vhwcmk55KpX0GB4FAM3jdl6uGBOH5qpl5i3y23RCmx5TUZkbh/lO5sq
eGKfgiCFwTOZjnBkeEpVY+08o0QGUGM0CA/TJ2qSZpOTIL9mqhDgNRr1hjjx16CffgB9qPe2DG5x
rYHmVjRveNPuY0SIboUnTRuL0Xc5eTBzv8EaQmkSGtbKceovfa5fGya6gKfnbDfmbPeH5X0oaudk
xsbIHBvbQDpjPgSP132rdQ8aQNxaE2CMIei5gw6SxyhBtdLwb7B07bvBjM5FiD4lTGFvsPX4iSYA
2uzPbLbIPlbZuqO+tx3xeyCDl4OR3X8TfoDhwqe+3Iy5799CVe8BoRCa3C+rT8IgP8+4MmFxUKOb
QeQgz+XYt6epjfbpWNE9CPp6e6hRfg3xnlmXKtmg1Wb7VmZFta49OPHzYpxF87xLpthY6cVkGi93
rmVPxwlGy6Yc0Mv4Q751srvjSxcMBDbXeXSu7ZC7jMv5y5mMGHGHxdV162MJmGlfN26972vizeai
fMLbQ/LOXJ/LiZFqhUp0w4NDsZ9ofzEQb65Z1+GN7qDto5Pya+HdtBnom+dNmEyDYZFrMNHpZXee
unXFa2P4mcmjqtQbmyuAHuiv7moyTnY5Nac0oIQtovDQ6nJauUt2JSN3lu1Kv/iEnO7zMtvKdHbP
VYEWMrIQ2hnxOg9y64I8yIbyHxrrITRCGHbxIfNmkwTfwdlOnft7GLj/QlRJa9uLzFOfy19MKuM9
VgcmwMSFg4MM3K0z8DeoSnwaQyhxYMYRe3TBB/nT+RP5XmQ/FcV3OI7xsZbdEyaL9pRzmFzr1LFO
EattMMitONM9HFIEYIfWhA7etHrDirjcGoO6FvkVDXx8aCDmygz3eUoOJKxlTLG2bW9xzbwbc8cS
X0lIWbMb3NxAXwgOoyBLVXNmkzKA3m15GD3m4QgSBRn5esI+tas6G0bGwvPLs6nYFKK8DmZYXQg2
IicqGN67llVS1XITflry0U5MIHhbfBBCb5kBxyRsJciBgN5vG79tAKeEPCBs2uJK4vY1DG5G26ic
g1vXrLHjCskQ7fmZ5OqnTzP65++GhGQ+5vCM3Wa0Ry2P2OfUCvcOtoZ95Sy+aaCT/cLN5BrDh9Zz
lguoW0h6/acAlaZp7sg4879iH8EwARp6247mo2kCzZpBDGxmx3tPQVluCN1EgTjRlvRNy88d2K9T
/Vb6ut0UywEbLUdtF6BRUDO6Ec2tdBDd9E1mc3i2PL9nNixwvlgWz/QGIyg8t31Yhwvk+t623i8c
vsUpsQzx0vToYzRVU0pJS91Sf4gYsZ3nimspxQsvJ97nSfRrZBd465VzkCQiMGhR2Q4rxitQPLWL
7HYZffntbqjA5PTLxx4NLBjmYfySDB202ofAjIYNU2p9bSvjUEzVoy2T35Epy30YTjuTa9U2zPqJ
5fmVmSgPg1n8DBafbuKRnR1aG4ObjJtwzQsdN9Py5k5xvE3d3Ljz6LLVBI2sNm8mx+7enhsiglHV
P9QhcCSsPt/xO9cnZp9Pc1jl95KszAdv7OxNsTg70hIIk6PHe2RazUbEHBYyZe+UGESNeUG9tXQg
XxvXAlGKV0IX7S1j9A+2GBd5WCwepeVLl5sfRRzz142QBqwOplPY4ojts1PcEc8z8S+srLk/dC0m
DaRNPucwP8l+JAJ9hymDxbdycPB8NpB15M53dqJR5ECOYR51KCM4VdhounVENbg2cx+RLziCjR9m
4z6c/SV60wr2hMw9pjUyr3JoYeCUy5CwZG2cTYpAsSz95ftKY+4m9KVHgYfbOLQPkYuweUQbrKOu
/P55VWZBMN16uMJoKR51WZW3kL0nCEryISxn/BHSIeHwwN+HtMbaDprKu7Snclu61VeL7m6RI6Gk
bpwSQXkhVn2u7HdeGS+vZRxM4qyD+jYhuaWfLLIQpnA7y+HoLkc/6758E3Ql9gYrOZBzrGhDy3VI
xBHPLVmcilzC38tL2LJhsVzp814b2Q8fFtQ15hpF83OtQUWZxGHIhNK86dVdGlG88Yz0FBj6J2E2
5hEyxC87Kn7Q4toniGHunrkWOAvP28QlFryxjrEgJYPaakbmb8OM6gorFPGaJhqvkVuZP1e7ukVK
rvxOMFNfsCZOR74mwWB9L859Z/0QE1VOYOuVnBhZdyVeKDS4IPMiLddu5AMpCUknQaHAE9djR1qg
K2JLbaVQI70n32a+aQ+MiJum98/O27LIvA65uEsGEQaDfTZuebAlc+GQEgb8xSmiceXnAFjm2pWP
4/j2GcT7VLC9209oeXdkR11RkhOibuyRDtYPk8iqLWJbaDODL48/mVubVxhgqDp1pda54my3uvkQ
sQKFMAoZMvMQ7bbWc+vBOu+qZWU4uGfJm7WhwbfQ7weIb+K8JoAkFrvGtn/zqcC2LhOxzpbJe1Af
7BmBC85/+WA1TXFwwuypq+IvflQo9ugtZiO13AVLeJEtOAB0Vv3wsQCcnY5Nc2O7J5HE07Xd9+zx
L+nAHh+NjdybJKiAybAuBXhHMrjddx8k8JPjWxlyLYhxmeWYF5OaG+ArtXVg39oCtVPU1OHGqbi9
ZRbZX6hyn2EI965VH8a8vVIDJETCDZK/+DgJCSYSo9HNZJAjXJRIZcSYKcxjUkfykv4/BftXl6fB
Qa6c6fHkVLZzEYkDaXOp5nLLd1dkpF9S3zW3jqJzMGqGBy21+yYzJTKjqdFnM2GzT4YvWXx8gWtY
40h49ENhQkuy5k0HmtNzC3MP7FXt8E99JBZ30tDzLSxqK9xHxn3Iu+I01A1GjmXshuWdwRfTZWoF
hje6dmG71uJgFFN/qgvbA9efFJxTKjxFYxydPn9ViWztwzU/arsFa1RAYAm9ooJPy4UlhXiMIjO+
M5/MH50uo0PjIACeByQK4XW+dsfuXfpxcuNeScA8hDUqcppHUlS3bmCVj1Uy+Gcflo310IuRWhRz
4IlSPznlHg+72gNoKMzZP6Lc0PizMCVTosc/EX3ZbFHz7M4AVOzF1ImN1RoB5p5VVGXu1s79737X
QhsMlzsrhy1nd7BYkRFEm96txpVdW8bLkORfqXS7JT3UR5hUEXzPYCrF8ripymh6FNlcw1ryI/iN
+I8SZg8B27M7EDNyIuSShYE0CtWxOHlAeh6HZehljPLaj0zbYa4Eu6gLopcAM/8xb3ktRmSGL5zS
M0kWwQekmch9NivXfQ4rsK6GyNUhnBywOW5r7XiMx08F/KoIa9rJLFI6lZqzcYpJZRDVWzHLcAFP
MvlXfbEzosy6dZ7/3NOxb6WjMVCFnQGWpDAOyC4Onz80sphtESAHn2rrIuEFXj6vlVYIOH7Z00At
fCvLdH74HEKWrEZPM6OMte1bH77qgeIIL8UK1j/O/maCXo5dkWHJnDSw5Mb6IcJrRb3sxmuGgZTB
DSu/6nV26/lcMw241Ia6+y5VWoVoiQxGk/WFts/VpW1/xXOIB2DgWGKB0jLcs3jw1lm8qym9gPJF
7qlw/Ho16UPn6ODCGhHxU5acXSseV4mHdmUEo8jqrwVFFvAjiQiDri74pBqveckpKPaImNt9U89X
5RJQjqdzuGRz55NEU0VXo5kbIp/kcJFmXK5N4nPW+Txk9kMUYdXp/TtWcnJFbZvUEA50nraLl28W
v/JMl6dmSLFaRbRJKRrtnY/cI481zrWx9Rm7TuEDFGQXRDFf7MJqd/MwPDu95Z76RSOOd7jbfxYg
2DqPc1CDSW5GcZQCZcQ8i0OB8QzIkUmCEnv8HVWKzGKB33T4Ver8PrrVaQDRjJileA9kU1A9lMHG
4gkFasxDGBbsG4YebIekdyAUI9ub8QgWee6jrS2BV/nxtWuS5ouGrleX5qUDNPuaZxdLEQbtiDi4
ZrkQF8eItiaSyT2PDAtuLydolTTeDS1nTL3rPXWuntfanZOzntGEeJEkk7p8rEOnOI1V802WbE89
PYDvQ+bjj4F9wL98tJ3ixc8Qfy2NZNFk9I1d9q31GOh8RqEYWbH37DYHO8KP3yw89UIV71Ez/ypC
r97q5qvBXm9Wyj1IGV38wIRc6VHuZOk4r+JYzbu5QO82pR0usuIIUEBv+JAhU4/9oYTmeS6M/gl0
YXRxgvxbGBkDlacGnEmLl5FSt5TSY947vMfYl5lq1MpfI/2cj/mpcQZmCjG9ul1ZzJt8LtpsUd/Z
jLM7VjVbDpoGaZvF7WW3wcmOUNOCg6129HHW1iNZi2RUY9NRKb/GhMPGQpE7UEgTHxNK+qbMGyY0
YO0/P39Kt2ntG7iElF1+Nfo233nWTCuU9vFWqJq6WX4B/9o+Tll67ZmCnjUMLEQC1nlOWS+wUrU3
ZdrIy5R7W0xZABp1btNUMMisE7iZjWjKMzqbVcKz8jGcNkOCUoH3EZl7bY63JudGN+pyR+piu2Zl
/nuwVHVpOJmazoMmwaRz1wdGsA7NwTlmY443NIv3zJLQOQ8chDWEOUoCHHx1Xq8N0nOZESCn6H0G
lWUkXwhgICaPgJx1bCB/CzrQmIEH5MkKd7QJA7LrjEldEtf7aOLFTUTgIBw7Nn7OuxAwxaTSiY7Y
OOFhDL385iXmfMWqesd8VjPPC744IQKSFPXHgzSY7rUFakq78T+SuAfnx7CoNLN6j+OXlEinGgF2
MuaCOpwi8opdnruK8RIMx+y3m4sKmnJgPIPI2SosPP8apgCA+sba416OSb+Z+7TfZ4DsYmJEVpPK
42P2RYVMw5H+DQ+yprSyVfEh6+g4TVaPtJruIjfQKDtVixwxLPd6NukG3NwkjMGPKbHEbYJWs1YZ
xn+qmV06AqlyFWMbZTPfYf7ebbIKYARGuHxjqLdkwC7cFJw7A5kST0iotkHpHKm87C1+2B7zTjYQ
7MgoKCYpaoNdGLXbe9j2w5tunZeCk2OGIPYU+xeEBfkToT5rfI+4wfDv0WaK8rtnDaSW6XyAryqi
dd8jjY2sl7YU+hDYbXQauwa88QDTluv028g4K2IK+jm5l1zXrl1VV9lG90bRaOuZfNWWNlcXFjD6
yNdfsOxc62Smd/BLDtB6ME5dgYricyLRSc5w/MomrsIZ0UgKqmJg/8VyPY4atXfNeKH0jky8SaIn
V0hH+96WmLd7Cj+OL2ZcKnzGBIcOuQJKSlh0iROrC5+bCenUMOAXc0SJSWn54kTuhRSUdvdZtITW
+IQHzNjq1A1OFpcOopy5Z2rUZsTzNDGv26tOcRltlplAgaRJJQeH3xrays4EmmQIAo0vqgCq39Yh
HCY9mNei0luIttW+bcVTInAPNfK3Z7QS4lz/JoPaY5ph0z1V7rwZWvA0aRO4J8akN3+wCYTAk35u
LJAhUxmQA67eTCOodkVRxkwPRv+pGaKvPP9/EOWhn1EdYFtoK3dtU1ES4YQHlalN+kJ4EC6hGFpA
nC/jI23tSvamuGt4obXby6/h3P5MgMoSiYeb14pVQIJMNu7GpBvwh+XgVTvca61oeI6rbGPXJBTE
I+HHs5kdK8vLDq2xODHHjv2vz4oVnaTzSgm07xFNbIa+RzdFKv0l7mrmM1YE5QrEfqe9+aVZbGex
Zm2g3R43tuvd2jh7q+Gihp5pvVT2R+OZau0Grnmb4+qshyjdVlaUbRPoRCt7YAom5/ZVObm/lXXJ
sEMM8iSs4tX0uJy1nNlodshSgnH+lqK02UjnmyTXkUfqULKuzZAIDqBcs4kCRffZLmMZeDTh8cfM
NaVlrlXRso5kS3uetX0LFG81FtLx61D5v0mVoB1k6nb2euBpHKXf8tK6BzGzmyQvsdANPFj4iIxd
VEbNDX0mJYpz5u4QlzgyyI/0W+Q6OVXtHKE7SbFpBKgh72OglyxHM9iitcaxME7YPuPwm9FOwc7t
q2At0hRmakPCRZ+6INeXU1K3VJgqR1k1+lX5vSSD6qR9cmk+/1+emexFzRVjzPysjAKFEsvHVTnT
T9iLm11Oj11GkxZ3xa5yppvfwUwKjNC69CSaxmoabtyH8GHZd7AWM1e253SvfviOx69FROTbB99j
aEJPVK9ZYZUX25mYU2tqeTi1iMT8Jv7qFB9TGMTs2gqG4JhOOSOq8BQQD8uzPxtPI7qvwqi8J9o3
hrCsAOd66jYqm+1Lrlr4bn4MJTcm/ZR0NXc91mj7UVGzspk4uOaYgqSqm8chy+TZFL+xs/5rrZ3E
VPg66V78NqqfveGrqayb6iJWmxwjOB28n33aMv2OMCuTcd8+jwrTL8OcmzHNH0OXt/eA+IjW02vH
roAnz584jvj3yEG1riv5nlvmiwqURkqkk+16tOG8TtpA2RxMwaod5aPdRIT8wTiM4uAxdrpn20IE
RPOx6Tv8KZrLXCnjww8aex0aImElTCtROfTkRnNp6W15L5utMPamSYDJ2HD7hKY40d/gOTPgbxaY
8bw8a3YQzmu/f3KTuEUCAA5p6rMPYYqA3cNqWaUoMcM8zr1xLTLzrTUozVm+e6sxnrjpo571gZFm
zMQ7Yo+2RUTAr1FGAEzYkW9t2Hilox/UUJ3NLCFePVT68vkreGnnBDHToVUjDD6Zyn6PvuPbEKBT
xwMIHH5RiFZhwGqfL5+/+vxikFRy7C1jn491cA3yLERoHn5UUiYII9MqvJLFegCkOiFQWf6sW/5s
aNCqtjbPCbatMQ4wJTYY5HC2L0ra6+cX00KW1qHH+def+fMktnXLhsS1x/hqBl58pfSfD0GQ3ZKR
IPn//+efvyLTRlET1GiI3a0ZGYxTyK2Jj8QjnTEp06GRpsCDnCO2cqelhkxWLSwMcvtIeuPfd1dB
36V7yUB4XRHSwYwlMY9a22/ky3D3CJBQppnueyNZ0BwkqlpzVW+EpvjFqDlvDK8QG7iZw3PCaPIM
YgPmpL4rNQfor6N4b3Ei+C3zPmbxt4x3dmVwCDZeeo1yJmTSV28DnRcEvei1MMvf+RB9kUO4p/M/
Mk9uWUpMNM8Vo5x2krtaRozfa/skRlYrmQSRXbRHt8hYTw8fef5dqf5dsPzrglrsB4JqBdGrqfs1
FQ5rNZIm60Cd9cSwmN6Oqk11gJXy4N6wR00cVP6BhvU+Mzl7QM7euKSYFQqdhqH7h5BU4CIx3/NR
Nw/hWyd+uOyL6KTsYzGMwCcqfJuiD7KNjhNUfThc7F7hvOlSgKGxk6EzsYgzJdvXLsZHu8bdbKvv
s0hJa/cykgMyJBWe+0TUFyvesr46M7kSwNuJFatNZmu2n7GOBhLg+2VIscokOnS6J5+ROK5V8nnC
tLsaGLPH8Kt0ShfdCvVBTNFotDZzvDY9Y0SrFw3D9xx5MuGiDccumP+ZoNiILF6v4d8006UrbPaJ
gdcuL36kvQMKwJHFup+xPBm+WsXuhtfhrKVIoKxPt1H/gNaYwWkm7nQqMINpocSKPCrGNlu2VtTD
GbpTqwNVxD6PJkd+zAOIqMFeyETOsy7ddTRHH3iblbvcF7UZQmAlvMAu3Z9zVNkQJZJ0F3rDPS2T
KyCkJ3bHhA21eHXMZKy2qvZPlnS5CwKaM9ubVshvpk1VOS8eayLttox4QnJR3ND5pZOPpHPZmja4
J6NG5sAnygiCh9oTBj+tpZ/vcCu3q2loig0Q/SN/+3noqwayRnWyYugMTd7U9F32c2iBCcBJbW5K
dOs8o5dUwPqrVSS70RkiiEjVL8c1gW5aWyvBuEyWyIETnmF8uLXynE8A+Momm6u7VcOUzmZn60ES
3knDfdLuwEYhcEvmv4sJB+ogfeaHGOWtq5k+gu5cyzxsN6bTIryKfrmYmrwm6tYsKyFqjjE5q02w
bn34nL5b7ywnf2wY8Eg1Krb0mbdtE/ONpeR33teofJSjwQWuuKiK1qOcb1nQd8aGrTXPmIIxStng
+giI8ywMPh8fSQT5OOh1wQgewrbZ03PCagocljAlQ3vQZ8BjQDUZRbodpvjWLGHJWIEELimt10zQ
eOBYxUCsaFM/K4uyuem3xCO2mz4ivMe0m3WOBHo9ZwiTUh6HQ1CzoEcDXo48KgK3Ogd1RMo3duXE
YthkpqusUmKNpm4TIW/axB5IPCN5KrzYJgw1nVezQcpqxFpn6gybgxDHusqZb2khr6xD8bGLGQu+
guc8aPNHm8IbARQDOaYG9OabsG/Ljyku5CorGdrPYOdRwL4WMETSjFlKLeoAJGb83ImK4Iot/sWf
WZCyXZneUTa9J5xoDy5cpocQQU3a1Go7+OZbNTHyYYKBG05+6QYo2O5L1ol2O+dbcuNBAbrtpchY
1fqKQZw9kdqEc5nIZCZFg9MeItVjdKOINz2ioWFu10heVkMberw9zTOMaJwqOUpK2HtHJ+JDVaba
2k1yoLH7GsfJDxEOxYPDYZzX00ZHQ7iD4/cyjSesmt8tTqJ1yzpq64323WRcH3oMl22PzjdKvoFR
CTdBCRq2CL503HXELyERJ1AAqvz8RrbPL7dvSrALJ59coqCsv2cKNNIse1YN87moJaPT0GIYUYOf
zlpwzUZ/Ew3kiNjwo4vJZ5H5cbtOMfHQfBRn5qUfqAPegqIfDqr1fvez/kVGIKkbqYEQ2TMf/l6e
tihd/1Ofaruu5H9CuxC3tfcHv7AqMomQusRNR/ZFNHlfS1W2KzSjcC8HlM6WRNuO0RD3ROdvknSE
EWRcEhr9dYcrYWMnyMrBDIW7gOroH16c+19enOOg61WIfF1b/0GHtf05dEN2Cce48eShbtB2KB1h
jw3tDSN65vmpvmgJD4OJFlQ76CIAplagS+e1IajLhtmnRcnEGRm9ubOm+z+8wD+InJbHuwe9VjG3
sjgKzT+kfX1YqK7RgX+0afPIHaipJghMTObI2FW8cNwMw/gAdQaR3wLCgZME3bS4/v3L+IvGmFfh
mqbgcxTS0/Yfn6GwcX4HSA+PqGlYUswJQVm4IjPnrVAUnenyYZYhYpKCOKe//9bLP/1v/F7eAA/f
D5+MJ02BWHq5vH6+36M8aP73f8T/qQLtlqiD1VEuK+mGdWEcRd7GGVDxz8tPHGAbQCGD2fbvv7G1
fPZ/fGfhcH5y5ZrKdjzzP7+zIOu1wKjgsIKKqkdkX8d2MKCAkaTQBtFuGgAniWZ8yWfvNzmyNYSR
2/RZ7S1JqAvrNhtTrHi6Z/6WjzjZ5+6UxnV/cZziPVMU8Wgd/kmeKp2/vmxpeqbnWtLmkvlTnjpl
jHw0lfFRdjXzFWM+DouCoGDpsE6k3d+kWLEpqPcI9OxZViDH5/SMAJfc66rH6NDQO0PEDxJ27gap
FXXXTPvEqp/KtmxPnVkCoEa/50pjx94YEfn8kQ1etxuamIUDq4mHDMHFubRCtHKuWjGKjlFPYIdn
NY1p0BIvf/9J/fXq9PC/cZWYrmuxZPzjgypyuzJ5pwmVZG4MmQV2kSmrTdV33xpJJRjVDICFG3+t
VWJu//57//V043u7AliwYvf5Fzpr6lsD6vdGHYWJM34emy0iTZJLSOF0l7Hp33+3vx5XcHm18BxH
ac2x9cd9qFppVagl1TGyjF9DUb6i8SYlhOl+IrLfY+n/+vvvZy3Hyx/3gKNtaUoPaTGWhT/e2qTK
KiYfhbMk2LhQlOIVJfFONCRHFLjV/rUiiPByrwLjXpZ1jsxL8rQtPIaAy3q0ql2bWI3y/ikazUoy
9HJJVzX4BEo6OG44sOY2cB6DBoC6wST3H36Cvx6gnnKWQ5ROTPKrP96yPOr9CeOuTQIq2ZTMLPJd
3NQ30XnBcXT1uBfC+CZZhCnNy0VQ1YEsGZmxLXLEwUMhUua7xgcGmNqTZp2hLiCavlhRGbzM+avv
VPM/IMv/y+WsLc1ql7ed5/2f7zmJGhEGVsc6MmpgwE+uMrsdrF4oAA/CL7DyL0YHRuFBZp7+/t36
pKH/8XlzJbtKMoB2bVJT/vPMcxne8r0z6/jJhavyeXoQHsqdvk5OQrLNJ8ZkuojWw7Met+y6Fk0t
4IrxAY1f/w9Xu1iurr+8Gh4AwjYdpRz5x6sh2TiXoVbiCCaB82pRD82L5ufG9Rfu5vKVrpwbjvrQ
cI3iH+7sP8HLPHk0Lh0HQZ3Lwuavxwq7Ls/MQ/NYmuZ3ZoKACUI5fXO8XSbT+xyxgpYONq4MViDm
1RgKTxqwJAnVmxtZez81xI9auPu5K5zHXh6Z3K8iUZfrekbNEKiYXBEWl4+jLW7zgtwivvYY6E6c
kr7qj44zkxXSm7vWydVDG7JyK9HUXoMowIY3Nw8YRpwtCeE8/SalN1GR6nVsZ/detvuu0vmJpcRy
NDgTlB+fEwygE6pZMQUhIA8L6VdDma5rwbNM5G+xGdyt2Wu2sWZRSCj9PmhXHhfKOnIDYlpjS+2G
EediUBpnIfvpbRzk3ohRJRlZcidEasDsihe7H2b2YpplZ0NHFXcmfnuv92Avpc9tkNy6JhR0Z7n4
h8vlvzywtYkRytI89mggPg+zfysV8ojucYLSfgwG2zvNiQNaLfsRh/+XvfNoclvbrvB/8RyvkMPA
ExJgANkkO6il1gTVSsjhHGT8en+g/Cw9Xdu3PHfdWyyGFiNwwt5rfat1H0mqOkH6Psl8RjOQaWxk
WouoiKx6IZPAOqqLpLlMCTYW6Ir1vtgTCUqdAC0jzZIVNiSsDxZe5g0OBf1v3rj11zMeyDejLMtj
j4yC+5H42xsnaArZCmvA8C4TtdCYLMr8o49j60tZys+uMofggpyHfCHOl+xKetJVfyPBGS5Pw3SK
hKZk/cWYlarnqEi3VJ8N1INy2tLsNI55TOyVnb3GdKuCgS7f3owklqOGXkNLW0vzPhlEOBF9qJTm
ySjo5NvI1EO4rLf7yqpj338G41GRYth4kx4UekoNmd7yySyNxwk6s1/IrzJC9ExcekqnkCHzIKjg
yXH2dspn12gwpZQYbe98p4XVvcE3fC2jqdxI3GCHukPnZenj298MaX+16xBla+GOY0DlJNb/mMJU
0SbL4DKFFe7Bo9hzaZ1OBMjZ8Bd5hbGJu3KmEEdLMK/NOiwEQIopQRSRe028l/nfjO7aX6ZU2+Db
NzUsRLYLWO6P9yPSlsalnJeQn3c8OsSJuo4TTLUqL6lJJaF7zDvia50G3eOkNrtkQaleOTTe0qRu
z32qJX+z0v3rqM9bcrEOYgT3mC3/XEC5i44mm+JhqCepgczU3lCjp2FIvyFPNMozcJDpcqozuVzm
DNC325bqoJ8MzTH+JoFB+8t6f30vaI011VgXr9YfY36JO6dpgWyEVqzhC8SdcGw7sU9pA0L24EeL
dB3pK31Pv7MVzXd63psyNtc4L6rNLMobff2If9ObvmC3y2YyzU6EfHz+m+Pqr7OTzYJi3ZRgbmKD
8OfWrDCSdLIbZwwVCaAc76R6LGP1jDoWhz1txwMF2JEhpo2uUeQdFG8vak5tLy2Ts5I+GQv0mNGx
PiSxlEeSFXoQRm55hvX/kOwmhL5PjZjKLcPdpfM6QMS6XZLWrGM4Gslv6RmG67xt/NnMZbDU3ltU
gcxZkH/WsxHtFLUr0Vk1lecnFYJwKzMpLq7C6kRE5W5wLZSFdrs3UOqbrWMdLWGQMzmTq93pAvgT
ZqGTlVDaRpm2M3vX2fctSaiD5lTY9RlWelapu6WuUr8nbuHKOV1RlRxDaqMR8kac07VpVafJoC18
v2i6udvBCDb39w1ITUMP9avRnRfckrhDKvu6QGH1h6DsHf2DNrOcz/L4Q6k3b4Tt0rlPi0AxO+2I
g/OHVNGDDMYCG6mSD3FidVu7773rfRDNKBqeVHd4nkX/Rp4d3gglGFFanVNNeWp14NsxIOLSMeOH
uPlIwz/DcwDixpbz4b6TTiP5Y6pQsGfewLfBTLAlkhWmcJEyx5XRoTWt6W/WHH89+C2NnT5+Y88y
QBetu43fJoK0wiGDmqsN0xyMeC639zV0M8LIN4ydImggjPP//ey3NE570zFpUjjGn+vNLlb1bphg
kxLs3u1g2zwU/eCdoGwVACVs4gldY991RDevqqwSM89PvYLV2+75fz+p9D82OCbLdMfVmQkxg1nq
X86pCuuHJqRl0ppWXoQDsZGTiCnYomCL7HePfcM82kn0AJ5vhjKWbRaHI9GqHe81y5VdIkdaZe74
QNL0FxYiFI51suIROk6k7l5ij1b+kjwatP/gzack9tVyZ+Vk2U2T/ncjPUEF/7qANfkstmHbBp9F
h9xgrXPTb7+nWdCpNBFth8kkiCBTEi1cSksNyzajrn2/jWURPPh6kVfFGkGaHkcgkWHW4YTe3K+6
EZInoHRlsZsN5XWa8iW8X6Ss4pG4E+ZdSMu/3wXzn+IhpQsID90S6mBIhICVbiCEowkiDNhQGCiu
/XyUYqGZkpGNnVqZUm6SZvqvqyrKFEhmdD2gfYZZ4s6BZbc/Sm9WwrReJuZ34g5l2ZKJA1Adynw0
IFsqjBIsaH7IwK6EQ2ZGYYFcO3IbPvbkEpKwXp0xC9GQCKv14n7Na1M2lGqlcok7mcWqoT5WVodZ
RmbPXWTilo5EfGAvWhwm29zrrorMZkqeRc+kxSiGYk68lF2J0BhUBS2rBZzgh6SMrb0jsLPRS0Av
rtjpRpcJCZSo/3/ar9ALYrmL+6014QfqZ9oypASKm5K+a50MI6MUl8UEDdfJdNoZa1612tbxoSTe
fjuhJdFpbjxl2qC9VEnvt2hZginKaRUUNFi12ZQnD08QlBRuzqXrnp3S8Kk9R7uGKOn78mwem5uZ
xSDq4tyFvNclhw6j2P1d0gN/qOi9H/sUYLjqgMzqch0Yfc7RwPaFzjwSId8ulO6sGHV/zhA/sblo
kNzrJplvHbWmrhpuUSTUlyxWvT3MQyQ3XvSM538LUpxPpAiDealtFD9x7mo/8yGu4uIqMgSzdY4C
yx5t+3i36zBtKRuI1jncjwExRUfq4Txjl8etRVQnRcqpShCvGkq1TybJfqFlO+1Zcb1r2694Zw+d
MWov5D8aGyh+ZJ53lOTn2oK8Vmmr2sk6WznKsxgfxb5D5LrHuaVt0o79kyfITMoj+wXBGHBJ1DX7
usQPmfc1dstUof8Tv1IjumK1ogwFxNYtEu2ol+YhZrOPRh2mKajacE7Ji083eSW0T1VpvZpV+ckF
VuUnfbJG95b2Ue/lThmIfzJiDStfXB9tsjtJrcXVJwf9I8JZ1s5VYQajBDTcJsHIi2a9nG68zU1n
Y4//WaFUc2SHrnyqBSp1jGRPd2PqvMpyJ+G96Oi7aMJQy7RY+p2rqb/W2tJvKyWrAndEXjUU6UeU
sAKoHYfR3V0cobC9wbnG+JLa6VeZvKvxYu89MgX2xOmtbq+ChO8sqbG1sl3HZcDxuuiPC8qYlxGN
+CZPiwRxEjcL0T9g5NEYbVUb3QjVBacfEbUkxnQjcIImyJC1uzJ1s0Mr1LNnKdXBGPA9ZwXmxQnD
X2ACqcGFHRlP6AV4+UU+gzd1fNVSg0yB/WSunLOMmXfrkrno1UdztptnyAzxtpGip3liEg+10GGt
ilV/hPXW7zjzVSynCAiKgxnXHqIhYL+tOceIbVUkkDI5UyxJjmbGKNSqnBBAmJSdNPLWJ6xM9Qca
WA+2DnKX4JOTN7pM+A4damhaKPRwFpzG/Zx/b3Kkomj7mrOapqsyBcNJgbDy7FWP7FS6M6XeIqAA
6W2Fkxk7tyYkolDq+OgOZEPldixeWNdua7cyH1kxYVnx2oeq67WLZygZnognjDsgn2TPGNO2S+EP
nUdBxZzGE58/Ce1K36aqO90yq5pvKKgSjoBlM4yO2MHzdm9K3GrXhpNJsJ3dxogxwxQf/FrAHcNB
KOcMTGUU0yTr1U81AYgx+oEXEr0iZsp59rsmviIgdp/z/CsTAx3W1nDDrmTXw05SxDq2TcS85r7D
ZDFEA0Komzdp7QtleW2nipl87qQqwqmITwQwzTlJ9b3o3ou5kvuUFOJt3OQ9cdVDdKpr96lVJ4uv
9D3p46OHTybMPURwM+L3XUpbG0QkYaSWHMoPZf6hbw2Im3p8SlGTH4ahCekyZifFYoqTngXpvGrQ
NTomy0oyfKYnJY/BxKH/0GoCDzvV2U1Slfsozx7NilJf13Di101l+oqKJ61HYX5My0o9xnP5gSmf
gQqNKt+2SqHPa3sMSejbtqyJSQBM4JQVNIP3cQ+qNYbpt3ZTswYVkem2pwbpdLrpSZAUDWezal28
zPiRk0s9Gwn9WJ0uTWRNVpCimqpi+t0IZ+vTXLJcFpFvV+ZnUu50qMWWvutci3VzkV9R3fMzZI3q
t5Ae6ACPOL+UfVxgFMAttlxoSVJoUxfP13AT7xJsywGuGDhXi8Ar4Wn5SaoPeq8aF7YtaNXg01xH
SRxEhKwVbZJuBC41+/1EyE7t6O4ZAV0f1FadQLUs1T3fK9z7AgKrIHLbMgSe8/WpaQqnW22ltSDd
IWrFmZ5HRqGAeFsUubV8FnpMElbcT4gnbqZlWM+CobJ02uq2zDXhrkM3bpc1HUwOORafqIeVGala
wDeZBeS64qWc29Uykp67dESVt0zZu+q92vnFTHvnzYa30VqiwK8FVC2bxuEZldr2rv2t85Q2S2K9
l46NqjAjdspTOjjmivlQVuZMbpa8saUEsiUO7uAtR031TZZSbIymb8g5cB+W7aPjgMRSa806mL1z
KfL4olPjvurt/DabTeQXcXHWW9U76JKoo8VAagszPNv28ajtWaIFfbrYhxbzBDB7NaUWx64jIQuT
bBcS2tohYddsH8tcaH4tzOd7W6bvjPxoQ9DifVefjTX4qhvsc1eJk7mKracY3U6Rn+vMlEc972kn
RzFG66GD/++RF2TwKlASicCu6n0aJ9rZGuwTFPFvosu8S4QsyKDAs+8WeRMTuFZg6RD9o6UPUy3y
k+VUAZ69oC9DUmw2ypHOM5AXVXoBYfRqCqSBUhAEgTl7qj03ebCwT4CHd89C2r67GACzovH97izv
wHu6xBZAwWzPwgV0a3kQZLyu296bIUQ6KZt+gA0GhRkadJcFU0qNqKYQHdDPR9Oqjsc8I7DLLbXH
hupI1n9VrZ1AjGDKyDumaEo2SdSQTaZiuDcrrPd2g/V9XC2MOETxCUuDRl3yBWnxdGg644aitfLn
TDaIAPooZJOHTh5r9FYTrjxH2DP3qW69p5FhPFhLuxqVsqOuFp+iaTR39EOhL5eYFxy8PqladSfA
m89e0WxzM1PCaOV8kTC9xmmOz8QiqafejGG0mvO2m82KYnF70LD9Aiutn6jtvZSzrp6KBb3KSLxE
kRYW7e1hCGbHSC7ISXbjgr0ZQIlz1voO48k4EBmMkyfAlFGElAVLNswW2XLpK8O4DEeKR9eFydhA
3no03IQBpMtJLbC8K6UTO0VAmdIRRGBJ20+0w2eqf82j/XgHnMS5M93u61BE07vCM5Iz632DYRxJ
N2l8MlA484HgLSD1nRhNYc/BuZi+aXb9EZFH68eGOzwq3nhU8TU/gGJvUcJbUIaA2e2rxLlmqin3
Skkqd7QgvINZgFClTb84Q74cJ+KjUT6UT1LLmdAIFVRjs9kDmPYY7jPEJ9aIGTyNjt4kmqdqAZSg
KfY6c8akuvJa05B/HIz2WZTTq62N0RPVIvRQTa5fB0zWlIcAzMwZCStZ7paHNmfXgrcJa96wnACJ
LtcVKLeR5ah8no3iihOptxXnR5RkfFqpvrMfJkFd78hOoTsqFqqgXa4dZV6xvjE5NorVVIUDrG0w
HQHUHM8G/tCDLdwv0AF0nGMn0dElW6K5DPMaIqxpeQbGDehOP0XALXACxKO0UzEXbWwxjyEcnw/C
0oPEa6pH1Nj1MU1cAqaT/tE1Sud95ATzFmxBfdFWBEmZ6lMD3FYymhzT2MV+PPUZBnVyWVeDXzOR
LJyZn2yhsB6sWiTJTdtofodkLWwbkR6Tcr7FYql3prlEn+wEtc1EVBx40Vs8mJxzWWtcnIVZWSL9
ntNEv0WGefWsCQ/IaBTnGS+1lxbei2vgcUTe99AL89SMs3y02qZ9HAYUkQNE1O26f7gftyOa8O0o
Ybi0Pcrf3jGmp4nY+EvWG94rs48XWDN6eIw+u7khqm9AH0u2XC99b5yPi8I+jx32q+mN5kkpVQyW
ql7t+WU+TrIiarFitI0yddtATT5CwY4fV6RMIxHHz/lkAmgypueyA1ow5sPBLjB2UzZ0nwv3LVos
ACia9zyCX/nJFeG0lmvwN9P62i7odWxPHG2YF+uINmIFuKU1AWOvMTAUztBcVdOxVMlycKUJomYY
JnAAQ1D3rAcKYQC4KPJl7xUjdAN4oWemmhk+hI4Aqal+UMrwAroq+raVZb9V9Gk+qhquiAjs6S5D
pPdg1MYOMU9+Kmk2HTunO+tTIkLyznzXkjeeDvFvNiNhzvNm33lINSa1U/ZyJnisjtRnMnez00xB
+l7eWtrkazXQw/Vwvm7KPsrOWKwZmgF40oJ/Gav5IhVcXSYruLlqMxyPFkbRNpEHwmA/etpeKdR2
260sozazXtMUD44gGTKIVlcTVv322oih3YPlxWeluScGkmGPv9rd6RS//LRv30GPGiDJhoVuAsod
sLDrGFYRCAOJlnQhdgY2YTKFq19olk1vBRTkbN6VRWGztJ0COxqRt8dNxX6rai9j1+Wh1kVh2RX1
yRUQfjuh7It4wtFh0gWrDfphd0RSh342QLaVAN0mGIoS1AUmzq6yWvloZCwko0x+mROPUIYIXZab
DnCWSZvIdfoudjoVPoCU7jTEnRGWqUXBrLb6kOVwerZKouyW+GESCREEA6GQklYJEnAwJzZNVivh
O6xQUW2pW2A3m8Zj70j7kEbTJUZweZh0/YcjZ+uhVN3zHdfZmnhSxJyNhwRZpq8qxmcTxXFgs6Ng
0zQs24Hv7+DI19FlaNANpvV+HJ/uICjWRionPtmUkNnumAmk5tolImJxEIl8UKz+RaBa3LadLIPG
hZyci7QPhlgrHighR2M9nUdrCl32EGEDAqxHWReg+M2hatnyRIzXVRvd9on9OYfnapAt0wtg9tDN
PfOKL/dU93CSKcfEN+r3/pB5InDiWPU7B1nlrCTiLEXTbwsprlrTzx/7HZryDdm/8toiRDdxrTnD
0l6c3jqRv8gvDx4CTGv9eZT84d16SEAUUd99dc2xCvlajPqSIEP6PW73KnrjZcCGjM2ItAqL4NMs
AhMGg2jLyP+lVBI8aIUuHkZe8+iN1qtSe59Zq2yE6RZ7bLUscylq7IlMwUBTZA+CdMT7LlNW889C
adHYxrFytF2r0XpdLOYuda1aekNxEXrCgrcvniPjuwaMC3u4mFlWWQdV1PpHN3qHovglnvDMmM4Y
BYlOmmKhse2fdMMNsFlqftR28Q5n2yHGHZMvRhuYA+yYxEsecA5+M3sWcg6FgY2tCdJYOxxBCKZx
q+kvuUFJTNN6+9uytavPymIQtwWZfSld7cUryDmK7TdjsIarnhZHqTrFKRPlUyzZeJmGCfclmh7H
2QS07ig56eC2C9m+cY9pp5/aPp6DdjSs90FLrUCZraOdV8aVveiZQ7622+mIHkD372Hb9xVczeiq
pXQvUlTHfCQPQRsQRmeo0JR08X5RnR+JRj0KVyZG7x5ZwDhzrrYoVhOH/Ws9Mux4rfGp5VjfJPHc
HY1lmHBWKVXgqXPAMJHu0m486TMt0EETl58gyFVABvxp8jPCyDA4UJWYMrPwgfYbu2jm2Bx6dMZV
jZ0lp1hZZs+evdorW4SDqH33rjAVH/1bs4XUTyRgGtkYZrIHXGPkP0RLBXoHi9CyTN8dGzjfomYe
FUHSCvEKrgN6+60hMO4ASwTr+bB8UfZweXD8eJdR78fQHvVxOxnJ4N/xXVAFYCdNyPZjvWvCUadY
exdN0ijOQ5vi5Sa3ALpYMYEgjqQKy7bOrZp2b44su72C7RRTkD2g560wlm+6IQ/0uK7Cocvf+85O
H1jKi420IeW6rJuOSd09jp1nHI3WYUqZycCgaEolb71PlfNZAzbsG1Y17OJxeBtN2e3GriCrI7ep
fToOHG13ZKM3rRaVbkRok7Tq4T7j9x0kiboedpLdljDwhXFMYkMFajcV5fjJbvVjauJ6dtQLJlrV
mppjNdEymwEOAV3ZAjedbkg8nY0j6ZSqMph63ThGDLK9a7enRVUfFzfXLqTKG34vFRzb48i5w0bU
XTc7RRd9kSPUBJeswk0rgGy4Vgtr3BuzkAhDQmtce1+szUQVbx7bKGj4ei329E/WWAcyGxaIGYdo
wVilReIzj2F+0fugS1Pt3I7ioo+TfVRmDODU0m9eWF+3EFtsqkUN1SmcLscsV1u/1cjAgkv/3BR6
+1TIzDyWZkcpUSlv8mKPlvlo5fFZuvVX1S3coBlMsXcRJ1CocPsdFV/tRTBVHSu6HrWsb6DEt8Dm
cPNFTAgYzI9ImuentABvkc/uqt9IH7KnQrgWAaiF5jN83Mh/ABcwinirZwzRSzLbZ1aiw3ylhuwb
xFJsMminj2hWadIJm7Rke2w5G/P5auBywzjcgDVvhPGorPHEpt66B8JiDXDgOBrZK1u0ItYjV0CF
werb74GfAuiyqphGeGuueHgYDc2YAOHXnV2u9cxrik652kvtt3H+5ia4s5QmYoupT8VFleV75FWf
e4uiyVy8tKWuf9CHBbcp+kewHs1Jt4Zv7PkTH9NUSc9iSa7MVr5p62RXAyrZGbi2N5S1YSrE5pO0
rGBh4HyuGYzmxA0tFk27ZDK/NGJOX9EbfHLJTAHzK79b1Dvj/INbuca579XkwWRA1tCUnfWe9oFL
ueUAcPz7mNYJ1oaCzpUxmK9R9MaO6KWkYvRUEwXlp0l+7QgAo5ORzrslSTCYjml+YEF/HivK6Qo4
6mfZqJw+3Wzh8RaEckSjBfKOmlRix+0jHq9XnSXQg9EQdpiqe6IPqz6ck7ynGyRec6tvfZFL8eau
VoRobKarELX6OGrVJ/x0zW2u2x9VD41MH7Nin4+K83Eh44Iy8KJc6hnvRz4u5k5n63Voey9jAaW0
l3i69VCQ6r1TRL7hZIiCKbFtIZAwVtkrqMACgE0CZ7uEUbpQAFxTmbHI4OdBJntEyUmhyyvUTaJX
z2M2fYxq4tkSELpnkmNOxloasWcyDgc8v35Zy/mCjm6+6AxlvjJNVHX7+UPex+ZtmHnijclbE2Jk
tUta4ApPH54TLJsHe1A5OdabcxP1z6pH4n2hXos62ddOrX2IkzFwdLV8k3RX9gWYip2ste6DI8o1
TdUfbNzumyDCq8zxCKEGVCRRIc38NgI9eU08bOCu55KFTu58RybBgozMK62j00GfYhfv2t2pToh4
8HhtHCD5Zm1JZ/gdwNf1drB/4r/v32/DZtjgf+c/5usA3OEebtXJuug396X4aH+jGqyToDhuRgOD
PyQX2kZ+xwoi9dOtiUWH/KbdCB1gPoA3lufRvabjMzp2UlEy6aOa3Zt+EFyCy9sFZ9nmnfDObbSZ
ginQd1YojuktvQ2v7ifjB9gbVr0g6XElr1BVNmCMAU+iC3qL1gehVzv3y0S76qAei9N8G2/6S/tG
RDHNyBxPFPB6uaVwHbUk1gdKt+vHPbV83KsoQXCQqJdkJqrGapKXpG92LUA03FI0KvvGbQ6AEId9
lPUmVnzpbTNjVo7uWF2w3dUXt0/exrqcOFHtgL618SVnIUAmCgVSzLrOIa7qc5EP43vdAAPoJ6V+
WFMub/2ovq6ZzO1IZCtXsv0y1DFrzLT4SCV5a0kkCLmVCLzlpvnRGGwqZhnLzaw6GRg+Kt7E80cZ
2Bs8NvPuRiIIjszwlgOuip5vziO+StGMtm+1swjvF8JsRCjAff686SQZdcQG10+mZzJ0oLaFkWgJ
2V1v3q/lLYdGTwKWRjstpPNF+vq5pHK7E/pUh15j1/TLufbHTUl35LBYg5+5RhXWpQPJI4kFlxr9
st1UuE/3R5aI5MfUklSItbIKo8w4OzQId/cHo3qoQjHEdbi+g3HUld/ubyqHIhwenGrUyvB+EWdE
okcpF7/uu18Da7MO+8zZBa5lbX3NtmK+jpZILNv7W7fShn0lPd1trDXYcPomjNq43s9dIduT2uj9
nthXPhIZQvfnbNu0+nntj/syAcBJk4Xc0if9sFQi2UlHx8jUJmnnM6FBhFJEFbLzqcIWW2dRZcse
HaPO0KMnOIRoVOuF+vvF/b7YkQUlvfqkrN/6/YJ+LLXT1Mu5nOwJ3A1xwFtDZdQfrBTKFuEqYb6+
0Eh7/6d28P/J/i9z8/3f/+39W5nS/GCDmX7t/hXS77jIKP8Xsn9dde/V+3/zb/4T7A9B9h+oMmzH
VDUNyYmJeOM/wf6aZv9DtRDDqIaJjlRTeaV/gv29f7C18NAR2qjwaVki4fkn2N/8h4FPBFq8rlro
lU3t/wL21xHL/at6BM2zamsG/xsYlJBBr0rC39QjzVLTBo/m5GrP7WOksa5VV0ZtRW+ECB/1uFQ1
+buFccJvkgXFkH52W7cLjcnWaNpD5sWW36ssx7WFSaGvfrj0+oums950t3tiC5ixd4Y1MQ90oTTs
TU7nkbwinNfWqh/LEUhhQtRhXoeu+pLP3ZcFXELtZEugpcRu5NJ4S/Lpa0W5DfoJEEL2BI8JldIK
y2Ou5C5nOntNy14O4LsneKImGBQqjkZ+A7v4qljlR4ZxELw/4rFG2ST30gXfpPVmhZKHspgoJpLC
omIf88/WODnccWn8qSiGntLM/G0yqdDy7TEZmfEBmecG92OBY3+me/g+LWr+CEw+6D1moXaRGQwr
56RABjz0pLiDa5gx041MbKmXfmN7dqqGot6R3lBuBl+j2bMHIbyvJ0oy6TqlY/yjoFJPe8jhNHgx
YqjAo/cJ4IYNik/fcvnk5tQjwwCcHVv2zlaKFItf6fr9yP6KTpuf6XR3i11VTNZVVKWvN7lF8G1M
ArEB2QzlEsAE9QYLAuqigql2yRMKRM1zyzFAMR5duG4WnzTZToHQi3d2Spiz0yTepR7e44QaMNJc
d2dk7ZuXodiDI1QHVa+GuleP54axEPpMkGkgEMsC2mRqy34f8w0U9DTHYHI+a8XwZC+QZnW6gltU
vzNtPh1770LoeO3OVzEmxCK4xQ9EV8pmKl3aATN2Vo/YpYHnWHL56jR4y0uHPXxS6O9xbdGssgZs
dVApChrJvlrU5PZaYv1hp4tiCGIIgV1M5EtiuqTtU7G93KdOCcdPhR/mfdHirMdF5HyuFvhURAOD
dJ3Z6bJ0EDQgR6N5L+EI+EpHa1+F/iI0Ca8VRMZuMijJ2yGiphHNezZSdxWEdOk/PDVpqHz3n9S0
WAI50T53LQNBLvOyQc0fIUd86tbG3tdc6cowg59J0iBNTdOw5rOqOsmWSvgjALTKT+RQPSXJa4S0
+GSKVtsSqznyfiCxZ6W26Vtt2sA2yqb0aSIOy06yQJhfLUGbpOt9VV4dBXAJ05+76bQtuRtZ4Wg+
aBXWUGT3JNLMj7Nbf/SMtQy2pp6m9MYlxVpfMZ33UkbfOgawrbpoylbO+m4Nl2rnib7ibH13qgnm
GljoLsM/zM4BMCwtNV9bpRxDq1UY2zN4zUjjB69pDigOUebAcqyICNMMgvuyT8IipQM58nKTY8OS
GpO7BGgSmKUbyNRj3ZNAk1+qEv9mAYBpVVRNTrxXKfxuXFf9nDID1w7Vd9fYMQLjsra+8Y2Tcdfp
eB/GW9fVR+rC/LadM+yUGOQJUR0Tx6yMD1AQyMVTa/2Up+M7UZS7uqXtbPUpOyq7hYStUlRnE5OD
h6vHY6Ynnyj9XyB5AjVxCfgbag65lAxP3yxgx7kVELXahCaX1cGM0n2HDG3as1rHux6NO0/xAO4X
n+Ja4wjDx0cdJ7piE0iULOipVxxx4RuFabL4HrqdbirvdGeeCJx9t6r0WpWGdVUcSbuDOp0v4vkx
6+eH5EOaBkWhIT3PaI9OKsADoEYC//xOtVN3ryfEIcx9xMKX4mQz+UqP4LaQ12Ql3HR2R4xjD5AC
4um8yrCWUaLMs2RYUFUJR4tliherp1933f+i3USqLsKf/+bnY+s//O22ThEa8U7DMeoqQ5iTZxje
r9HguZFn9M3Io32WGNr+vjy6L0n/WC3lEtIQ3Ogf3bCMLO2cdtoD3bxi88F0kNeQQCa4hL07xtd2
aY9EELPNiUaUNYl5XhioibnD5uPqjnJJsPGrC1mdKYtD/OYsUN1OJynkfvV+0YIf3i5rzu19FfjH
UvDXfVo3YZ6Ch0aRdXEeNabR0YnBSKwjYbbIJyOtw4Ysj12sLy8IeWBs1WR9WsshadPiMJv9lQq7
Ft4vGivGohUnx74tyb1Ym5fCOnFc5WFikYkC/6qLykfEbzCLCR4jyeuBlrh3NGhykzjXxOVB5qjR
tPWXszRB5SZ+nmglq0CsuK8V669JSPlx7D6A1otDtyLSFjNmTJowJYt4N03ue5fypWaGOBWj9aNG
iQdoxM72mdNerSWqaS+sy89Yr0PVuVRVsxxNpHn1AZJCEzr6V2+wo4Mz17vYjhdfdIlFNK0nw/uF
t25H+hLkIhFrXNU6hkcZQ/4RxuwcFNz9ogPb4UxAunChOACLARPZscIv1K+r8/sy28jzPDQfHWt6
NtVyCMs6TGxn2qQ2ZpZIUzGb2sORk/OzCqdlV3Y0MEeA3mqhHcoKvns5kphZmmgkKfYR+XI/Agy1
n7adOSBNWVfX91f6dfHHfXpMx7Clkropx65Ug3T9RtDhEqfckBd8/5Zk2jRBmYrv9+/m18XiIEf6
dfPnNbByO8dSnwgI6sP7xdLNrT+ncuBgqpV5awryAjKp8Z2M9tTsS48oi/XXSC3WVPcLI6Iw7mj6
pyqfivvhsCicvrFp4DZT9R86YDrYQ3jLKzDNLi3XL0mRfFUmFLlbsX6/07oZctf91q+bZT5U5eH+
yETU9RLcH4LxYOcUKSUST2fO4cDc/+L+GEDYnTm0SbaFuYZE4J9PPFRUMGwdY8D9b4319Ltf+/k0
P19ifQe/nurny9xv92X/waWEuPvj7+5P8/Pvfr3Ur7+531dHhJ4QXR6D9HI+//Hg/3jz/sAfz/nz
rf72tn7ecf/OfvsYv129P0vk9gsrkCmfzoVUkLauH/PXU/8He+e1HLmSXdFf0Q9gAj4BPaJ8FT1Z
dC8INrsJm/D+67UAzh32UC3d0LteGKhieZjMPGfvtX97+B+/yZ///8eHfnvl5aaQIL0E5VwzZWJe
GnV4Gsw4POWjNgTbUkVxVE2IOeZ/+KNWgCmbN2UQJXRW5s3ltiXPnCSc8qF1L+AvbYNpaI5UjQFf
/XmzLpjiKWVMlUqjjaHRmV4bQwNwUAD3OSpIOqkxza+y3F7+aBhMQFUh6dFIPd4XqdOsi3og1Kc8
Zf38JcyJ4lINjk1lGKU91bkAtm25tecV/0hFNvVMBqJ1AFFFyBKzLgd0PhcVnPmQW24OSFhxvf7r
9nKnMh/5y9a3p5AhDsK6YVo0FzCWP9VcxVi29CSmJRQzD8DrK4/Li+SSfCLEtLxe54ezRmp+e7nc
u2z+di+stWeQTObGnss6I9yLDczmF3hcXIxDCH1trKSHpitQr8R48DdDop+jLnxDY8k6aD69lj/N
vBUzGfYs3403+pj+yCiJIibk2jcNp8QsdK922z1M7Bw7nn5sOndFOaxZh3mw8effwmiw3yvysLwg
C1M+/vyqVNka4BIHO+phB7k3pQSjt3wP1On3fknIbrZcEJb7lp+Ba6848Lyvz6fPIyaGnRwj1l+/
Imgi5ufJXFKSjrTWviVx8C2FKMV97vB1bYrJJQd2eYg57+DKSJ+LQbM2apWCjRzna6BKo3M3OgIr
j3E3VDHsH21YN6SpSsoz+2GcsqPe4kDGMxvkXip0DVQ5O8tNmivUvcZ2ef3lc/n03Q+Nfk2sRcPs
zbj9fOC/du1yM2vbd6qGkTfk+YxdipNptbxLOxeCKBdzlNQhX225nUwz91YjhSpPZvle3asbTdoQ
na0m6y9b/Jz7FHjZEXcYPQxkckeOhY8ilPJz/y57ol5eet4dXzsmcoxfaTcyH3ertRUmLmcJNrpY
zTkJnA5yfchYWvCTLXtmOawDtTNWqERDH/Hj8m2W/y1/xnmXf91c/vt5QM/H759uLg9eHvK/vxS2
gYG5x+Vyyi3H2vJhlpsyTxnhv24vW593TgjoiFgGYLW8fKC04BrBZS0PWd6WtSZn8rIJuYRT7XNz
Ob+XD8fM768TMFne6Osjo+mge8g8UXHbB3Me9+P53AgVEL0AvtikbJLDIxjNV/QoBJOHXYKUJAxV
QrR4+OemP/9qWFitljkFiVnUHecjddn6+vN1HxFa5nacY7019Ov/fg1avljTaQz5y6a7zE6Wzc9P
X0zDtRVfDnmTbju263yctjYIMCbHKYx+20QlNn8QszrqZFAelh/bnU+5Zevrt/+6T+QtK/PAUryv
By9v+XXz67nL1tdu/PrH1+t9e26UnVsSWriG8dMsF85WhOAdltvLmccvTrDNcvvzw08FQT6gnNX1
8lrLPv3tuJze4Pdkh+VwjXSV0LBlMyTUCp3EfK7+eXN5ic9L1UDPew+/meYrk7d4/rNcS5aby9Zy
39fN5T57ngX/nx63PLj333uEjwRS/nUadcsB+nXO+M58GH8ezMu9LrbsafP1hGXr81HL5vfby5M+
X/W3R31/g+/PQo4Z4fp60FAQrJbryjKMLFvLc/9039dDlv/qyyxw2fz6s+yPr5vL1vK8//FVCygS
iff1lOWB397qT/d9e9Vv7xTMF3zSgasWR9VyztIQxW4CaWM517/+4EwswBDP48nXncvW132TBCTm
LbfLhsR14HxcJD4vt8uLfz30t/8sm74ZdJ4Gc+XziLanDLXP14ny2+3PzeW8+u3e5fby+OU8++cz
XYw4aB7bZNIo6TE5Lt9VOtu6at6kU2KzeGq2VlYg2S4pvrn9GZwlIQh1q565nEDaHwpxS104J7S7
Lc8FHDmzBNI/afb4kpkZqlNDOYNzdW86RAhr3e/u0VRHpMoQpabGSXjAvA9SybrLhhgUn+FT1KvT
4mIaKcaLoCEYy0RjLCLKjdRJZml+sHI6We7wonhaN9hbZbnGff/Cn5eTKcNTNy+qMP0h5IZrSJWO
4XUZWL/+uF+j7W9D7rL5p4d/u28Zupf7Pt/hT8/7fIc+cS/wOatqyNJvntLNf5zl3P267c7zvoHS
OWWx5YSfbxNW+tedf/z/t6fbFo1XaF706NFYUbWZny4dkcXXyyO7pKzx9Je3yz/G5RT882YUpMHK
SvN3LcIZoKGNpIbXr9K+IU0vIvIh7sN3kV20SsGOzh/72BT7KHum2WVu0THQ76zFsVeNFKW/deyc
xnysi+hGm5MtBvfKyLo3vFwFaAljo9fSerFa684f1PdCRxs9X543EVP/fQ8FC7mrCEF7ZORqoRVd
txoCcyVQkBDULRGWliQcKm6oa1Jn3DVKe6pese5ZWz1gZojYuOEtbgKg3XsfV/YmJW0SzC/GhJ6c
+m2U1nugWohmLBgzjLN7hvjnxNandZQLa60o/iO+7pcgHJRVkEp9DShmPVBno8rXUQWjEO5hNqAC
76MIJB6VE2MY4JT741UXBlQpbPIZM1XmWz/Ba4b4fTMWbFnEE5tBP2F7IUcSFH1KemL+U9Hca5ME
RZbKzQ6l1odUhnEjEVJsipBPnlqP8ITAEVKYK4tc3HRh/BaOXbAXE4HxWbapc/+ptctbGPxrJ44I
xLL5VTHxrfQfhkvoTTuSQ+aWBNTE1lZUvr1JZfYT8/fBUrqCvJ1h9prKdjMTxRFmYHAatXfhhspR
zYWzF3m+mojSQNYz50t2ISxsMoTrrNiWpKLXhLfg+sskCP+U6GQl3bBso3JeE5dHUsseWMFRwdu9
lYNabfscFLBKE8F10jnoOSzWvfCyzlF2SUDZQjMJlWmoeCqZcQ8m1zlZY2mSFZXBTK7P7uQTuSTA
iJqOex8TJrxCxhTdxlb7HIbxLiE57CF35zh01GJKnkGcRxrtcYGKT63mX2ZTlW3bABlfYfSrMSR7
LyOMZJN1Gjp94hIct3wbpZXP5Dl9XQwEO422rC8w7PRwqLOX1rnKxnpc6WlDPlaiUCjXxBn/5xur
T1aVZqpts7rbDz4qclSrFJ0zykytkpOk2P2we4K3XDMHxa3YF6VBYDQpX+iH4dhiAKbw0nDEZXDu
WmqyKab0NtiFptYemr4pPBRxqqlsQCu/YEkYsPods7Kt9vKa+ImedS69ClerXlBm/pSuVW9SzX4A
RArMKPspiAL9MRrqj7gYsnvcUfExs3JwVICeOOS0qwYigke/hT5yf3LBjN/3mKrRgiY4IIjZ7IML
hO4oryzGlZwOW6vnwW5sfwUiym6SPvnpaP0+QiG5wYNGc47Q7LEKMSX091jFfkz4Di+5UiRUEFr4
/ar5kgAMRlbC5b8qy+c0tsxNNMcZKRXpAii+rZGDLWnDt6mxC881CC/KU0I6fPMZt2newzSx61e7
p5UQj89BL0ZvavQLFIyvioOvMlcwh7nAUuu7sXjPSiu8xQ9feQVi+W1QV0u80qozqupCOFVDumP/
ogubg4Qa8RhF2IkV8a75oQ3vUibXNi6gyIaFKXIN+aUqHsbAJMGh1gk49AcoyMShuTVXDF3lmI1R
rHVzLzEtZLkqCvenpNQmhx4C0zhdpCFuixIrXUNqtRCHxGatqaVPLqEBFKqdDE/0qFTKPQCuNZXS
fa5T98wslBBGcqs7qGar6Irhz7YwAdilOATsx81Y3sN40d+DzCu6/KnPQvJ+8OpsSZNe1Sk/pKKl
5FFhEKh4u3UwPiJXe3J7qWzTcdyQJcdOgfsj0ZH3AxdSKFAYVQsY247Z2J5Wcta2pmHwoa3HzsrV
Y+k/kWiDBElAXq4fTeY7uBJEj+hCPzmVklAE8W91P9rklR9vnZY4x34qTlU6F8lVhR8h1y6dNtqb
VTFcmYPir9HmMUKMjEsSr8iKBsB4wXwGS1qFRMi092WHdj6M8LoUzq4zQBNFmkmddsoOTVVFjK9t
dihNVoS2brY0NDnLg1wDoaKP/a5hp45l31/6RVPi0KwMTJBU/92i2kdzbnqMXX++8nMGtoRRphR2
0WbFXF2ESVN2MBvMVy9FQ89Ur2gFBWrwoQTNezAhfmwMIjgMcmvyTnJC6dvBTDBUwyDKrDC4NCb9
bKkFGXljkpxaxTga41uJL/4qJU0mLcL0sleUdgWkoDvQlPNyzHazTniXYiegUJB5Qnb+quskWcVo
VpxAEIVNvf+J6+PJdiUeWZUDNRsRyxtcrHRNKTaGSO6oxq8bSeCOyi8GqNGNd2RDvsZafhUDDvfg
sWOeqPLJo5Z/qYN5nZr45CJSX7e+/YMV864uKda6EcpDqndWjCSTth6NUD8gWkgvVm3pXPkqEe5G
RV5Q28HJpRx1a0VWuAN6wNfKp72RZe7pqBX0ggdOx5OqnFONXzegTO+5vm2ujOhJrXtnk775WLA2
BJGm22HGF0RBSzjMY6faxapTbss0iY46+tYBGDmNuSQMjC3FI8Nz9JEsiJCUXgfbzzh3b4b2le42
J6jPC+UmGXp+qq0sqZ2TMWxuAx+bExF4O4eA85aE83XGxaVyh5hEBDS+ir+piot+qN07+Gj9oQKA
Hclpo5OmwGyg83qZ52vf7fcxaCGUalaaobgKrJvRjjou4xgjGaGOunRhuuJf2cyc5kyPyFdo5LDx
ozlYZYruW30svVHazKYX0kSGBk5TatTEis0krSzPvnYjpvQqgbG/Eq+GCyx1NFCgNzq5ieE0bNQ5
s9sKLYteVFx4VjTOhy1pCG3UnsipwqqUnEzleewTsQsMdNJ6qsAhj+qXCVFbWRnTwzAqN1Fd8jOQ
xUqAEaY6xi7S7wqYIY71MqLUGCQxeUqqbdIZUW0MMt0TCfDo1OEehE95aGL4YLZIJga5gy9wseUk
uR5ce1xbbsCEOQqR7Ck3YQu4g3lTgW/S0IrpDvc7leE0VExvCtQroeBP8Qm2cROaT3rMdL8a36i0
+eifwp9FNl0MhgDtC3JhNCJtGx5yEUzsIOLNpLoujHtUErimI0tZDw0DKkwBL0gqJpgQfhiV6AS3
JadgRDiwrJ871BdrsNkvjtUd3Jb0RCLE1q4bfsgxeUFpAk2BugTQ1eZOHw2M0lZn4aR1foQyeQDZ
l2wQxMB5E06zrVMYS4Fm3YfiSbL+mZMx8nWFZ2ODBu1CWpdCeRVBCIKqZTZPELHST/1FP/eqRsXe
1jnzlgCoAcDsdU6s9V3U1Sdg9+IgZnFoAms8Grkol3qZrkdN0PXtu5XWekkqb3TDiA993z46I0Aj
INyrQtpEYOJy7cLxskMGgEwXXp/TjLvKwjaHlJoIjOIQKTeubuPqshmLHcIUdUHKQxgjXg+QmaMn
tvDmELjUS0LF/OPArtqnUAu2ynPW60zUyb496VjTM4m237bM+4irg3AOXNHPcgKETJnqpFakKaju
FhH++9SaH37m4ytHAhSRnLWS5iVZGPF6KjqYL527xSq1tltAbjlZ54ceabZaI20MyoOYe4UY2TZT
hO4zi8tqrQIT9oJIjTbSmK9AXPyMur9ph2HOBkKlrqa7qR6JXIVK4JVuzyQ8UXfKAGnSaNT9EEvz
VhL/hbJ3cELiSsOXbKyuaiuorppsREoSVsp1GpAUUWQ4ZIriqmEBrYF1vErAuZjNvDRBx09exquU
Og1CI2lWhe2UHP3OObTLNb6Fw+AXd7EYd7lm7syuSdetQQBeSBoK9hSyfrNpE9CWXMe2/jiW2k8x
ARIpLCL7IuGn28IyAHGRsMey4bnM8QICI1inKvQrJenFysEC6cFP37twFAjRNVcuQDg+/1Gf2nOP
aOGYxTetOqNJHVwRhIO8ZVJcCJIhVxZ4GcK9UVm0mtWdqMMjOwwOIJzqU4878cpN5f3QOu8WIZvP
ueM+lcgivdpIf0YxMGciVlHbCMxlBscX2eVVYumPaSWeapQ9NEi1TUNw8HHKdOzyBiD3pu7JpUOX
NCN5AOI8Fo0p7+umt8DNS8LlETvFkXLOZqdNrTZQoUcJYJ0qeqZNT3aINU0d0jkjaKfYVsyRgy0r
AIm38Yc23ALaRbmSF2sHYdoqp3YH8a5TjKvegPRcGilAdDTgXjasBJE4q5582R1Ij3FvQ7THTwZA
3m4l4W9MdDAD9qAyVGctKsTAXXCL7yfZKqKnD5My5JKDyTIDzpFAlj9h7pn0YIuHv2U4wzkLvJj0
obpjygEaZ9NTDU0Z/Y9VP+77pCBioIF5PzYUn1OHYN8Sz1nbWE+S5VIc0MrPUaUhI4Yj5iNhmzrI
MI7ayL0RWcARaYsNVR8BZ6y7tSQzBmNRdd2QEjWkLD64kqVkPlok+G5DmfosE0cffmifYsiYbM82
WSV3Tr2TEVdNKcf9WMe30hY5Vo3hwEmdE9ET8VEacZ350odDbwDzgcMAX7C7jfFwWj7irVDAeFMr
1Gmqa8VQ3BpOOI7ArRZx9Q8ySzuSARvORqhHNTa4zDNo9aGtEBQR0h1xQgJEc4y79aMT3YVm8wi/
KgONQOApTCNIHvaBvVEFoFL8eKW4YEuE6UzrBKJFY7clJ7QwPCMni8AJ3Udcd+GGvvetpgf2DkVZ
thPYZ/GuJJh34EFpk6Zda/oMusfF4WmVjq08wEMffqT8lisijdxdESW/ot7+Qf9+N3/EQ2y3rxZV
LuJ203M19FTDxmZvYSxzJfk6jk84Xt8+6+QHdsK9iNxtYBntOikb6/RRQiE4+oTbewwRdzpLEM8I
MAbMGUH4ADCNTezSwuq2rCu8IKjDqxYuuGcNHQn0LZr3rGoZBtrzpLfPeKX0q5xf7xoyw5U6RHNH
IBdUQbJ6Qzx1tnUr4z7Gk09WhiAvqplrECQ8ARHc1pqhrqNywMZtEAck2jg9OVrz/9riXxkMivFv
tMUGtDawk/+ztvjxVyWRF/+uLf7nc/6pLRbaP0xhzJxPVdNtWH5Qqf+pLRbGPzBGkmuFPthWZ8D8
l7bY+oeqcbdjEm9iaDpk97+kxfo/KIlA6TORUmkqPOv/i7T4O7PctQD+uYIPCC3XNL+DKx2ta6co
d6x9YLvvTsthHN0SGo3iC+/z5zH0Pvxn8Cu/+YQ1/0fWEgkYZQ1EfmMWKf/GcDYd9Mt8UyKUDDD6
hvqNv+23XakbOT6PEYXUVnda3RMdBRitNCIoL6tK/VnX6qEljwS+qJs5z6VCwodEKhZ18hX96DFP
cwuObI23An8FxQlC7hKCaJwsOkdIk1m7WFzTjBOlOXdd6GXPNQL/rpnQKRxYpcVWdJEHzr6vcY8r
9LM3nVLd/HYE/OGLim9q7eWLokN1VODdGrzxb2rtkHkYeBXH3VN7IPTKYcodO1ytIguf5gSgHeOu
FenviOA+0sjYF0N1A+BarhqfNJWoaLaBTzSTKj/m4jsS5x6xF2Z9u8Jak+mSmV5UbnTUmHqO36eS
2hMlmPyo75Ywe/ITDp2NmnsKTAKbGuNSBMllGheoxo2N1oLxU3S0Va6IHyPbbI8gK+BxkV3Xgw42
cMunIQxfbfIUQbSCZfKxm86BzSBUFn4JWD06A88jzM7ZRLIPHe2MbFBlcCDO2YGNEsNPoxhkMEsV
0YcWj/us6G86mx0QMq9a02kYp19lWt4kLMntRK9x0kb3uLrXOCM7zJTM4sHkveRlTpSE2711JRAR
aaNA+Zt99Y2zuewrcJcu3H50/kj5/11Zr1ZmYchmcvdhqDgUTvyHmCx6t8m9LmPMzUgn8SoEA6sA
kci6YyxP8goGlG3ta0XkHrnXOy0N9xj2nJVIQnVfCXvj9wxCetQfixAmnlU6z0NtpyvdnIMg6fjH
YSxh0AAVhj6B9x/XtjPeak+dCr5AD6IPK4aIUFDf91AEUOnIOe7LTtlUwG83k+n+SENzOBoVNbkw
uzCBCtANYLh2MNXQ+j7BSX1kqLyROQeeGJBgjB280+QVU+WNX481jq4594Vs8bWupVexr1xDsLig
csgq6GgwV18hWgk9HgAmm71oIsP2Qse9VTWWngiN2PlxfO26NDrM9GGokw+nSo7sqLu5svk3F48/
nVKOAOU9A4EFHbB/3021abTtKHp3HxlFv4ZMz0onsIioQLHf6PeNmTz/7wfGd8vFcmCgQTYsE92G
9d/CaqxOq2Wh8Y7GYJwK276ZHCi95nwy2Fn7VETZlaEg1yHs8TkZOYKjnD0scp1Qp8w5VFHwUWub
gIlx1/4NyPpPx6zL+oujhTQU12Dc+N0Nomt1lkkldfdCv3BrjIoi5KMxktWeBKAFB9LucHLLv9kH
f3hbE6KIQTXLgMxqftsHLhMrJ+0VZy+t9GOwnAe14Hrg5PFHjQ56EwzJDqbcw9/sB3V+2W/DhoXx
hmFyHqb+2xgVB5ru9py4e7VB9h4F10FP7nnYpxd+gRiYqjlqiY7Fmnn2a/GQYNWniIJYEmrRh6a5
J9lNHTV9l6t/KC/tGABPzEXGV5MRmHR6AdZlN0KL9FimpB4fBLNqaoPHsuWNWdMgTcfoKauU28y0
j1nHTz0KVnWJnRMskjQUVfB3paa9jYseBbx6YxtQ4oRdE4qQSqooDACBcUKpbnv5awAK0RNZIFcG
KNiVmCj55GjqbKd6b+jrFknPSqy/dv3SZ0Y+ML8vxWtDfTOx+GRUghJmoXSpfBcqCVahjwHghebr
CUuthmx6alROkrY4OFub1eQ4X3hI474wAwYD1eyQOrHbinKr2E7gAa62VkY6Phhdfm61+bEMrdg7
xzvRMOaUSkc0Y+Q+gFDhg7n8uFZpPNsj1Uf8uStrFLWHcTtbkz2lOmGyryRrfnzPHpGZqLUq+Xdc
cB371LdDwsFKjqcajw5RQ641Xy1+s0P5uk+e+FQN+8DVKeiBv8m66xZLyk7x63zVubeOOoxeqBWX
huHDswWOg/5c8dIygNBgunCl084xvFDF3O876l5zKK6xMG+3MmYgYq6ysvoe36FEnaS2wQVZNec2
xsWhQ21bpduWC/q6aWOUWObceiyptijWOykLFGJQ84x4zlcWunZWwqygaF+i0ROrGkg1I0gA+E6O
HwBT0V1H2A8s90euHqqwv8OYU26jjlyCvG52emJWl/lk/kSBQwa6Pz4Q7aJ4XLM2c1og2cxRMd3j
MLxIrezOKVGqU1M0yIdILK9ATey2aY8TQUDczwQ2J5IFm1jBnjT5q6llihVoBP9Omr9qtXGrZFm7
DTvlyaYnQvDHuHOkca6n/MXPW9bitfVUjTVBF2l0H8dKCSpyVdo+NC1fXIAvKlZ2rQAnbA+D9CmT
ziwHSYa6L9w9qutDIx2IdWF/T1L0nsC5jaPKaG0n/WU1xu3a4RcSKT+V+dj0aU1eUHdHT+hjLKN8
J6timxVV62lEx6xJ4pEHPw5vQybWK2HBC7ATbZu4cQGCC8bnEJJi7sPyEdOw5rda02xOsGYjkzKj
qd34hntQAiZfRXIYqIiSaE4ijW6Pb0zNHG82q8R0+ObZqbY14eONftyhrAidtQNUiSZld13TSUfG
RakQQN+6jI38QJBMyNHAIYGIDGQpPNhtD8DMMwwJJw71BfVM/VRllnoo5sHZiFhtppQGHRPYHeE9
zyNrxxgyEHbk9B5l6imKC9arob4qE2gKhDvuZVvuQUZBACy2Pcbb0ORgwBqzVhGDMckdcAMB3lVd
Zk9O3q7IJb11A4rxUunuyddBOapR2uN0hXti3Ia9UFCN0nSv9ekNPoCd8DIMJfacRPJoldaVrZbJ
ptZChcuQsctURpdyoIyZ6IEOnaRfORbFYuJIka+fYq0DYzFHnedpcR508qwnF+yTO+QGICltJ6iw
7c2EsTRMJPHIisDbD8UlSCCM0L/1+pEYxW4S13lUnGDPXuMl2xSK8ibz4ZZJK5XNRHiRASy+GmCT
aH730unZXYA/fyUrVT1Z1XCshXrQO2aoFrOV3CrkNmuVe8PnyjxlXGLNINuTrIPfhx41zHmqF/1d
rWApbFsFoYOiX0wVnXJb46xutHgP6BShnje8AAKW3pBgaPKBdyp9fJnEMZdouYOe8EKzqaaIDaDC
pkzs5T4ewSE13tzm6Iftz5KrzaHqOY/dod7Vln+VluV95liH220PqqcYDR0keHapDtXWJrOvEOFj
IrtfpSgBMqn+nivbVT2cUBa8NGX74Nb6a2Iek5Ia+cxmiNw83iSjiGkTZYhvRP+U0mRoG59Jd7Oz
EkjWA7qDKROVF3c0RkaoyShWz1XaCZoM7lviYO+wkuE+dWHcSWSptiHB2OQdRQ0u9Zni6NdNlRK2
3BELG0Cb9ZIB4pdOZjH1zDUqhIsu8x8QJK/Au01XXU0NvNDTlzjj1wnNx0Lt5YWsQOwqNtIiprZP
rs5oosSYNQsFAyqQJnTZWnlrBrayzVkdJHG4V4ZGrnGG+6wbPYqxNkZteqbQsnl9tcdnUKN0MLq7
MqSxY3IyFzmxDKUJtAGEr9IU14lBYS1z8MP30LYaB8RaTf4Z8pazYH2Dn1bCn8B+SC5bXXiSRgFl
o/bgNGG60Vzg5C5KDz96qOq5SzRy0QyN2yzAbjcFrUfkSoMhdaeF8YMAtDTElQ3yls5sVPgNQmKS
0ptE3TQdrjpLmKTCtgasGgcOUd+fC3ckblAH4uDC5mw1HDBzs28ke3xgXyXu+EOJXjnLAanFfUyP
Bjxe7d6iuWcR5iZnbFA7c9DY/aoaeLfgUIIDhrgdzC7av+GYr8OCkLeia7eqVC9UdFMr5pGeQrof
tSsDm5z5AsSLHlLLBI9xM+poSNnZsTCCdzQ3XRq8SxMvCDRMYhGG7twUEiliSqp9YVGt9usnVXHf
/dmeBLfFG33lMbHpWMDoXbPW7yB1D8m+Vc3nrhofJJcXb0yd61hQs21Eunc7gtd7lpEJnEtXfMQx
cbWWA9QfRtpT74IPFXM2dBZe5Ub47Adgnk4p1kmc0UDxYsPdacVARTHU98tz+zEK1hHDWz25ZLKC
2jRcpga9ZqHVtVYTmNsVTMunEG0C4ERcll2sUDqgNrmv2ums0NvEIBnuMzdN1yDi0RFxzW2SDxq/
dBbTpJ9hqE/5FAbrUqUuWpqEPJv1ceIaRy1CpQfgOKehcj+G+c0mJ+dUC1IqnPhWS6BNYxmcQ53l
mhGvtLh/aZQcRoZ41mlKPSvVbRypd7KfkOKJhv6oMrmr3uQSD8pQviS5stMYcwmKJZG9c4aNVYCW
UVztVxjP1q3xDb3HTd8r8VpQRTgoxfDciOCioWCLuWfrZvDdcks5k8COx1JtNtDoOxJfZLLRTCif
DAP0O4QJRvWkNxm0P6XERbvF6byF4YBDejYssQCsPv9QBG08M5fdurGtW6ar0zY3jAHm9yiBCSvU
dQYQ/6rulge+bnsc+rA7Lltff4K5QCFjYNJqS7r0MAcidFiBxix1dvasuDdmNoNdMv9upvxqnCMR
wjnwIJZRvHLTSZt/y3a2ChJbkg670iJy1XFPgSOxpafNVTh73JIyeyRzJdpmVdMcIx/ptd7roUco
aAk0Udu1hn5ZWOqlmhlrumY02Br9EkspR6g8c4gz7M4cezokNNQDZiNWB/kbTcqaUA0ovN0WDzAa
YSX51VbRTU++Bb7K7JcFQU+EgHpYe0xjAJ1/uGSaNND5CW/6vD5ndXJPbgDW/vxX1Q+nSDfXmqO/
Oa39aqJeZPnZuSQ6yPyXngY3OlwVTSeRMhcCOMocJe8kl11rM66356ElpLpqTx18cy8zqZmrE0Mf
xTBHLWjWOjh+xoSLacO7wPe3NrhfX1n3kcKjkrDQGy3x9qLmVW0NTR+UP9bfeHI7Je2ORbH78lHY
+uBvrDZ/XJw9n2pxdnRSg+cDNI7SP4/WNezC4/In61MkbVFyxbzb3/qzxXBquYzhZdxRpCmPlZq4
WEBkZdP4zh/ipHmvG+Yqy95dtpZjBZoUOWUj8C1q8m2Ip/Av19Cy5ZhI/bQSW2pIoE1duQ+2XoHb
l9MPPZcaciU0sZVKyhvVn77LHn3H32VzQQO57Efc+Q8smPYmfE6wmNaF3gTnJRR2JBJ1alVrHw2M
bkgMKda3+DRH6jtBQ5s36pp2xUlwiMnEpFgQNitUOtbKnEl/amZtLH36aWLxXGqYTew4Hh0tuu/K
CtEHC7bI2k5V+8yqjemRqqgbe7q0fXLK+YfBdXPT2yxPfH6eqok/OpOCnGUpv2g5QJes+AKNTmYZ
5hvsXjjGTaaYR8HysqIx6Q0jzMPS/kjmYX0u/S2LRL+A3GsXSItks6dhjKN7XnJPHa+tRahKZNcc
Cp0u3zC/HdzkMwwm2G4RxwclvKXMpUj3oVTTVzgPzGsTWRBwEL/XfvJhDtNGNOnBHvh+cXUVquQ/
9wF9WR2J7iZq1LtYd6ixwY47iPFa6WAFujmjqx1iUAcSqxKgDfcrolk+BNO2zZCbNNq0JnQuxKx4
4zdYQvuRKVwcFW9kvd9bOBfiEWA/xqG9SFvSV8eY+rJ+SCmRX+jRBV4eZy1hQnQOGP7Q1vu9oJ7a
vNU5K6j5iBmm0F6Xcx2TFIWNDLfdbBuuGllsLAs3WTWSu0YSGWUEytEO6VmrOFPTw4BajobvfGDl
Ibz/frhtRPUTGzve7X48FVrAfL2jUEET8Ml3ip0Y+bktNX/U2onYhBLjVpz0p8rUgZA3jNp9ZW5y
g0kTNfeMbBO80onCh7KV5mYAo1Ujq+TkXnYPtMRLguHJRvLj14Ydsemm7FFXGcpiKoO9lV/Hbpx5
iQp6QfH7uwmoIPowGHRWYkBlcG5VOlirqGQ2DdLqTiGAzBtcqhINv4qIqWKkdvQStdGtQmPs86hL
Bqht+OE9f2B20g+gozX1Y5qYP4TdZyEkqTh44E3CH6PiSP8BR70P1Co2kXDO/2PVVnJAHRxSNeYd
YITzknquxAhp3VaV+Z4W1IZcv/AoJP2KFNCAJnkS4Kbgs26XnzSKy35joHanUDkGnKNY8omI5dXy
5I25Le3PqQvnTBbquMoE2KFWgVZ0zQal8r0chisygPnJcFR6MkJ32pKqASdyovErtcu0SPYZxQZS
AYHsTxzw3tCwX5fidkYxjsp2j7qI5JaECo9iy2zOKtHpNEvmC4AY9YHCcF6QH6I1xKqlIyTGAE5Y
C3rvmI/xa2BShdGUi06jKFHFtJ+leeeDsKV/njIch+JU9loIiQomaNw5W1dGMATNrEFVfR9CSNqF
PjGeM2eH5ReZrCDJ4vy/2Duv5ebRa9u+ynkBuJDDLRGYSVFZukFJvyTknPH0ZwBtd7fb3tvl+33D
AhUYgS+sNeeYiZcO7BRmusRSRBaQoL0GtB7YFWA8zv0DQY2fQ5D0+6SrENmZ808mPrXLCayFFNYE
K3mPwLptauQgc86TJNTNpBqEXGlsCXGipBZTVpo1sAzsKpvlxKN+odl5clx7MqkQ/1Be4WsezMco
lS/prN0IfpNdFlBNmrWuUaJ8EjrMyss5Nqs5eg6kR7AVJy7dWnaJdbg1DULtsEh+xJmRtqvPCkMl
8E1k4v6kUQ2T5KOMVtyhYC8i5ZXlyLLHHsW62FBXE8r9lPRYWEK+Oqtofvm+f16quH5yaqvpPuyD
FzHjoh51WXBSq0SaQ1hLWbEKDnpzj647dCauZ95h812VRHbh0T5qUonKkx7fLlYpkFrweQXGFBua
H9BxSpmbLOhBalil7w7RfaKPHzWRn0yxzhKwx4YffVyxRCLRWxYNVokj2xxST/yt3ArXwNqhFNwX
1a6G5uCMhZeosNRKCOF0Cl4itb2h0NsVVKQkOQZMaQLmN9h2bCUkZxsm55ZoOEDyojPob7WU0uhI
pyd9NnYSXHGE379gVkXAmYGDyqzgKmWvSywLoziiFKUpds3+ppTjlzINE8Sg47uhDVAz+2TfgwFP
Mol9TS6B40ObvunJZ/It8Iet/FjVuW3O0UWs0gsSsVtXIP9Js+g0WzGN9bTeWbUYHKtC/5S69LWF
dU/qTOpavRi7ccr5aCDh9cUZY06kvUrwlL2hqS6CBQSTkm18zObYIvKDua5FJ8SJWhzHiWUKwYqR
Sj0TfcYOl8HkypryjQ62Mm0RAhkcBl6qrxSgCZebQKzQkPxxv7Yoa1bAMISmMI81YJmtIgT3Na/g
IGUpGGKVMaQfhenYIG1lLKkchXGJ1G+Sw4tQmTJE67WIEIv7VuhfMRYVqKhNIv4yJT/5NGTnwczp
1RmuSLFgE0Zy4OaDuNUJ1kJyDHmiTRKFM2I5XPkT69F6kySoriLmbkimWIjXG79LQ/a44GrbMFF+
+9n6izmMTtT8RzeIqRPWBTGtgfIQdEp0Kp2gGqqMKy8pZFulLLLLffqTlEzZGjcEofJCj6LFEyE9
Tzd+HouHP240CzkMYODRDYsqPwo4GtfWwP8Bz/6DKIE2i/6/As8u35/1R5P8M/Hst3/6uyrB0v6m
SCrNKiIGdUQEy+P9g3i2wNCW0p5C8B4ZgDJtoH8QzxSIZwqJaktuKZ0FhV/9Q5Yg/jcyBOi7POGf
uzwiegb6r6pioXdAjKT+pWeektQkTn7Yn/JebccpJBOmPq9kv39HEPzvf7bCCFmYYlJcH/V/fGgk
RZSaAqj8bLOULPbW5yKgEj/Y+k+9qlAbMCJ1KrN97ac3Px0A+FOqwcwybEkS2STtUD+Gw3NhFvKe
tCHqOwr/bkrSG+ahPY9VUqRNu0Oe1y/ZQTWAt5UVm+UP6o6sC1h+a5G+UfSup7YKchfY6nawykff
BGHUxUz/4DFbQXlqO6JkaL/daSXtDC7fgCVhMXEZ9nT8oXXm9T5Na/1sLfSR1oq1QzkYe4jYJCT6
QklpDDd7TSlSnJgDguzZsPSPYajwQ/mj73T43MtJN9j9gdFPZOEt01H1Zi2RGR0066lTviTqWtmA
Co/nQcoOOBl3QG7DdzhbAqYxwnRR/pkGyJwCok4bsQ/QQUuoU0xqmNRoTuMZsdnZcYKwqy1Zk8bB
rtG1bs+g8zOooeoEQ/6QEEW46Tqrc0jcQ7fd0o6mWoQ//jngi3INYqVUX3YKZTB3Y064jLQDzVpq
Avww+KAQ3SwqrqObw+bf5tOXHw6W15sM5ypNQ2/WgpOhmc9WkFl2gfLT7evHXNe/2sBCFCGK7XmK
xJHCdnpXh1W47VpvzvLBrRXrpY+lh1kvNE8lsKQxshvL5je4bazaBfACeVChRex6PJs1Fjqhb/Zj
IpzNGMdQhfFfsZRffVQRnDhyHuCSeEc8nTjweGMsY8/ioBQeOCB9o4o1e30DoWBoUObqIJwZLJxz
YP21eELCzK5LpTiflGyWiXpImPRR7yOpsT56XeLNl6GMeK/Y1GXrO5L4i4pu7sTaB/EZjZeKWelE
urVBGlmdzD7NQEDz9UlJTehnmvDtFeW1zCyd8mkscEqHlUs9/jqP9LIAkR4NhbJA1irEFA4lkWVm
4QZ68QygsCQjg7bjwgX2SJnZ65niIlx31aqi8TJr9yNZQpsgLDBvhSowPyq7ylgfKFXC8jIGUgC6
IqC77VdIQVgEiHJ4yYIlmD4VdpIedzYvFaJzZXzSdvwMq84p1AqglGrcx236LYqLL58VdY6kW9em
8iCoHzkS/Q0FDc3tVy+Ctm+m+Qvvje8q7U3tFdkWkDKPYDtvEgp7KnbvSZgwL4+fc9q/0cStdxpw
LIJg8g+TcCS7oRklKMqTWeL162A2bwS50ty4PQrW5yiVD8v4ujEnlVCmmpyBPj9bFQFObaezW6Sj
KQyquM3RGh9bP0Ifk90zPMKfDuJt0QWFG2F+EnSdynPIwmFwqWkQHVg+kkLj7wRRQ2gJk+O3G0Og
fK++RNnU0SCW7yhFEystEBDvhxXhncDCpc4UD7q8RQQS3RlJv6WqiERHF48zrEO7DtTDWHBNGDF9
JTJVNXhjZ2Qyj20GSIOrSxVmjwFA0aR7gSW+0mV2JkvqsRJcso1ftBlL5tw2M3TwIaU1mh5TcINO
dAjQP3qaMqC6jYfpBPNvy3v5msmYOSvZeKECz6khVzvCY+ygHe+qNKDWGjTGjo1ahODmaRJKWmpG
CS/b0sjzMz+NShxONTJ/M4l3IpqATayb9wVrRy9IZUq+lUFdiuwgTbmKZI3QAdGRbSckmwqazyWG
0vyGPyK/+pVmi7RfxCq3dTl+Uy2AVeiFiNObAFtkbE/bSbNDFZJgZvpeYy4C1Pm7zDS40ojbm9HI
XVlV30t/tJuOLqeL3F1xSjUpnZKQCLh+2p2KDFzCVBexhLTlgbVqk2jZRamje0nv7Ao8no15kXit
WfjsVDPaAFiQURNRhkv9KHLkvouc0rTuct/xeyE4pMVcb9oFDGioI66USXdxNlF27wyEXqInzyFh
YDjE7Cn2veXSGucO+bqmT24Sf8kZ4Amid+tZDrHc5dB6C+G7GvpXBiR+GlMt7qRTERZfZTFcmQxO
Nf5S9BUMuqGa3iwxbd2gOFkxvYZ6+InkpcSR1d+hHmZkvw5Mle3P5E/doUnCx7htSmQyBPFKVHEg
2v3gHR1twTQh1xjqKdJKIDuSmxi45Vsh6hx9kYaD2cV0RP7z3FJMzcGVkdsT7JsWC0KmAUalWyZZ
Gp9uql3J2dAvCj5sexrD4hyq0ucwyvdg3E9YM7t92E850Qhei1x3Y8nps9Sq0iFPlH7b5hZDbTTd
oQp+qkRCmXzSSfBVIUOewQ5OfgbBHKXvNPjntipoI5ZL2Qe6qTYiwBsN18++rShvUG4IrB1kGOGz
erQSruXcHN/aATODXysfaD5steOxA6P7ofJKg0BFsNjqMzC86DZlzybNAGSQd4a6sLfFNKDPp/9o
6Wh4pgJfrJd7xw/RmLeacc9DbqsuYdAbxPiOxDLOTjk4JQMJkX0XHsXSwlCahRa9WPDhmKr4YyTo
VTUdzfZ+KFllFE3t9CWkAjJiU8I2fCzWnYbuqegxL4PMLyXpm363a6kYywa9fM0qjRCkOP+xesmG
lkMwAks6CgAo4q0WPVTTTE6T9cMRA6ct1oAE1LqHz0wh1pYELG8klzpmhQRNZ2ADcXeMgkLwoqRG
fBK5SL0tW0n6O9aRlHHGkAzcHAqtwnDsNtGwa83xw2/9kdZVY3i9MnwHB0EqjF2TJ5ZTzMKbHBMw
NTZGd2StQKJvSlBTX1tIRiUFMuNIeTpNqk8J+fa+NtudL+jJSRCzI1XN69QSvzEr0Ey7QHSNJXq+
y9CUqNa8nQIqpRisAFWLrd3wZeG8w8ZKc98RJ5r/ZMUzf2vg1WKz+u46BgxFIXDEiDC4M5ZRnsHk
cKk0Glx9BR8URF+8bY2sOLch5S2JGmSHmtgWoadueiX7NiYlwXZJ/6HdiUP0lfNNVrMMdG7KBsqm
UecNKQ0Cc/QnzEq4KE2Nva8myFxGgowbddK2w8zMWgaGG8eAr1Oe14Lqb9OKrzxRxPDRDHnq4O6g
jT6KN6FRSmBFYevVOtvfPg7vkWYA9SeuyiuIItqoenfmHGANku4r6LtuhW2QCKz+y2iSrzkWP5va
ePDJz7BLFT1X0nXvVTib7tSZ2qGO83YzMb9TUJ2eKPDGOz3PxnPtK4/WPJQIOiZqvhICqf5LhWUB
VpViFkXSTZ9yU0/hljlscPWoOJIC+4s6PQxjA3+RpaxW/scsM8sbotLI1/ZmRTdfzfGeB5Z5roqo
cGKJiXyGxu4oJt4NqpPdqUGloMdiBW7PAJhfRcIxnWY7xFh11XJx2GqGTsVxQAVbz6zpg1noHwXY
vkVdX6CA4pFR1IJMeRXBEPOa6Bf0jam4toSDU17EUUkChEb5kQxwXch6WywlLt6iQkkWsrJR9BA8
FEAQBuWIeNo46D1QEt+ilVQkbEF+XI86ebiiUifsWKAgVBiDQt+MuJUhpF5DgumLMGUCGWfTSQX2
cAlXlW/U7qZ46vYD0yaNqTTfxiKCUxbplzFLlL1hLst2wyKRTmEpJxehaAuBf56kbnTivtS8QaOQ
TGFqx0Rxqhuir1ICpHaNP98mGie7MfENOhfGYTRaAp9H1Aptb9ynPdlcJP4myHkq8TkzlbsYl/Ao
Ta2LuiTER2i4k4QNbhKVY1eOBCv55jlbhJVScWqKWbxDLWMr0hSeOkV/g7NLWrnq+7tkLB6rZjaP
WVk9UI9wZjE3dnJ234jmfDeL86I7zyrCcDKfDE1AvpGs6xAQfMMbzDk+dDoRhBlFW5+dhYf2D22E
KL0s2XOs3IgHyYbLIOfFNR9OgY/bfTZZnBbofw7EkPeHeelorjd/+RkKvV/keEwuPjv6ZmbPtAjb
kRqfUCfDYf2pWBoEWzCeLWb4gz76w0FM80Vz8vt9zMUR0NRl/0BM5abPJiKT8+CHrh7btVno6D4v
N0UW0HpQevmIrv8japWOjCcVZKxQkS9gWdlyKNIG/e1+W30EYH3dlWknJUKFwnJBsWEPdurQWAFn
f7+JlMoReuy+nTqG/ZGBXNtpMSk8I51qe+UvZaoPD3897LPAdDupeVnxXCtz54+bYYH3rHcnAc+w
qtVeRxmY6mQe2Cu6aX2M9UZkYGcDQiDHgn7646avqVFTvsM+unBm1kejlwiDbj3844cWdfZCFqft
H7A81lqgxlYCUW0F8z6QSGz7nW32J5TX2kikJTt6Uyhc184mGw98X20z6tuR+kHSAEi0Op948JDg
5lLpieOQgICy41+0y1VQtgd4LIAdF7LR2oFeb4Tl7einBBCC7CYzK0YfyyWxAnxLy1e1Ho2ZMktu
JAClBQW7AvcUK2JhtqD3SlHD3a6OxmvHCO7+1h1f+uTk6szFbjIBovmWuGNeAK4I0eiQ5Clf8Hpf
Xlr6rE8wf9OKG4OiPrRLP389Uuuk22kGMOeVSbvcrEcpgaJuK49va+vfJ7GtJV4ykpS/n3zrUWQu
+OkeLyPteAgT69kWsNaR3PWNrw1fy6L/ExtK4qKd4qmXU60jU7LcDVm6DWNJ3wYJ4rv1RutVIjCW
zvDQ+BBugny7/miejcKx2IYS6f6kCX3Cib8AblE8Ak5cjta7OdR7d1S6Lw0TnmdN7a36KxPqNwjU
woialmiOxFqw3QvHzwoEBskV6bfeX2/WuyTN1Bt6jBZEHjo7KD7YiIlzd2ITR1d76UULbBnc0M8g
ouhYONbe9vqG1vcy3nfFwg9WYmS0U07gzUZemLMMEyVBIDmA/U4/VGStEhBiNIeaSNca6kPMUCLf
a+pAv6WbkvYQF+gY0uUm4UIhwzWWSPqEP7jecE3//WjSW97LH/fXX4vrD7HeDq41sUf+/f90ke6g
u95vOzmrX//yaHOjZPtG/B7LkfdGMF55+O1QRSzMKN6xNll+GPchKtKaIK8//WUPlhRIMTfr0fqH
/cg8TPWGIBCRU0KOkQFqOmSg5R7pDNCJlyNLqV8rosPc9V6dUGpzxUDMN8Ncak4p5IQwF9iPEeb9
/T+05egvd3Up31o6owp83Ya+1e8PryiEDIHgBAm5fLbrx2qZfPzr3fVmWH7xx92//Al4I23X54zo
2LqALa/ClULyRVcIan1nUPBkm61m1yJk8BwBeFA/C0JAPgt1z1iRgOsh+r5zZMRElI93xYTr3VzZ
gCuDa0Vgo3Ph+6SMWzlrF7ItbsL6ba4M5j8drjRss2YnHYX9FqYzgyRTOLeFlas7Io1t7ETVQUFM
hPRSfGHqKw9/vPz1LnmFoBJ+T0dBVgaZoIMktYxHayZKz5DFOfz7fX+YxK3ZCdvf3s7y9tYjAu7d
sZejHWXi2pFRm/z23tdfag0yClpqhHgSr0aFhtrfMr5wARGUuR6OglLY1LTpnC6DbybDpY2Xo/Xu
GNTsQFEEdYc2/QgHqd//QWtWmPUZm1TozYMkXFD9/PUkXM5JPehI61lOXo36mycN6t2fzu/1EMeh
vkkGnUTz5e9KJUy2qSQd//R365mNk+EiaYLi/enkX//mj+eoJCSReVZi+F+el0wHrqd8ZAVL7/nv
L3D9l0ZfUh7GhTVmisPsxCtLLV5mv2i5yMPl6C93119ANDd+k+b/X0fmP3VkFNHCg/A/20Qv38P/
231kWJWj+vvPZlHSZpb//IdZVPybLkkmHklRl/F8/sMoKv+Ny4qioCbrpNTggfqjJUMjh2gYFJ7G
0tBZ7aX/aMnIf8NvSjaOohgSsTGi8t+0aDTlnxs0qolcTFF0U8V7gS/qr0Y5FahJUJnGvFuAIEmk
U58LXRMQ0lN1SneGDoXMq4yDj8mkcrrH9kP9FTy2z/izgIPhwPYnj9RrQ3hpy2PnbyUoRfmWnYwG
B0jcoejPAFLBVHxKkM3l+9K/J13Jkb38g3YL0AzUrBkh9U/SV3W0HGNvoV34DwYn6V+sRst7BJyA
LZaRgqj5f/aV1NgFMJKbM5Ba47mTpPuwI3lm2ZAM6q+u7n4EQSAwOonetEi6/9MJ8W9co/iN/s0n
rPJNGZoqGqL2V1tXkfljRfN13plP1nAUf4r7+koYhfjeetkP0yVOxO7HeFDvC3BRR2ogyYPgmWfr
wTTs+boEid+k+iydGJA/ssu8T26oJptLVG+GW1fajRtdpg9UvaDxtAeDfLPYgWX+q3gOT8qduC3N
b2JqCE2z5ufkm5lfv1PfgECR7VwQQ7PRkCVuZmODSn/DXv0pe0LkLyh7bYl2cQ2SIGesGURtLalw
SL2bEyFhnvg1UqXYtcbGrBwy0pleTKd+qEhrs6VjszUPipO9F0/IP8Jf8SNvxxtf8h+cPPcz6axn
UuHgoyDG+lhcu6fuStmfHvX3tEMD7syTC1smKTc/8pFWS4sYNhb2aJ6bT7TG+JmJBvykADyqjrCv
33uEXbJbP5kZavGNLLsM9cEjTGsL69g2jW/T3WzYwTnQ7dp8LG7JN0LOkT3ZuXjUtvM97pr8JRse
CZwtyNZjy3aaXvMP3RsS26ee/BNTkzvr+r6XyFlw2eMH7FJNDycRsUvUZRRjkyANnV57MieV88xi
DSpPLt5U0QO0Ztzq9+GofxZ3/rUtLvIDO3faen1B5qONYNC6j7bCBRrlJTiQZhnc6Uc0gpODvKYh
TfMjPVTokhCt3gpH+YndwKO8Dk0NIdPw2WIJ6L2QzT0ZdLb/KjduWdxFj214Jngbn8xg5+x93dbN
j/NW9UIXCzEockKItDfpyz8DINfP8+ti7XWyq2+n7+FZPisBH21TOnT8YGZQdvUp82+NEzpDMvSo
I74QvIgzhUJw+l3fEPeNFywK6lV8k3tXuw/2SGbAC1HNR2UwSLb12PNJ4KVobcM40Q1DwP3R7Ws7
u8r32KLMp+BTv3TNEQ109OI/mTdK+Zzai/TPARCEQOWSXYc9AuZMORm3RnWhHpa7/HPAP2THO6wz
r5bDeILpl6bj2bqznmf0Zd3WKO3Rbe2Mq2OTfveXReV1lOPHuLCrK3Dma7N0CSGEsJIgUvAwvBIi
YdxUSJj9RibWxUnd9oOYbopDG8m1iHh20W9itb5pB3wBpDDjkEI1O+xB31No/YVIaHmDupe7iAxj
pJl8kBtp2MbnaeeXO9XYkHx6WTQ6+xCPiS1B6HiiRjmJoMWoHtid7vQBy96N9JU+hS503DdYc+lW
3ky78Y7Nj75lcant46f2fXJ20y58UqncwIsAQHY1SCRpN9qj/9H8CCxnQWud+34/vbBudylTWTcE
lsjoiVGt9yIgsO0YUNbcmFele7Ju/bl9Cw/IdYy36V58EZ2M8v9GvJeu9fAfBmemvz8LBFTTBIOA
LtuQoMApmLr+eWwmsQ9qjU4rqCFFJafUKmfGi4nA7X8fhv9lEF6eRsNnYqFDMGX9LybXuhamTvSl
aqdJw+PyFNY07qdg/Kb+ToE/a6ncV0zxv68F/s3QL6Mn+td3p6K0RImh4uu1xMXx+CdHoxKgXyd/
ttlR/yYJLUI5PebxDlVrvcl1RXiXEPBSgPf88jkOrEUB/kGfG/0T6KCe1sZeLafHwvf73WzKXGp0
gLxuEWdHinhKuvE6BpDDECc0nqTQs4K1pLrmKJteLUulNxPug6GzubQjQ0Y6Q2wv1CMsyPiaz0p1
UofJdFAZHxLdI4myeZZL/IC6EVGWEzsLHmZBr8+c75GT0QcDQioE005WerKdiid6Ed1DoDXy2Upz
3LdUVbPEENj7BuXeapsTbbKI2jkTmS+Wb1Zf7CnXpkFmeKn2qwsGu8qxX9Q6jsMR7m2RwVxrD2KW
SFtFnPcGFCVPX7x1FHEhCfkdKgj8LRaEuwGGG0uN/i7KeQt87S3DgbnJrcarULUdCrSAC2jmRS5r
wamtuXSgav90dZsQ01wvvm7xIdF99Rz1lbrJZ7zVhYz+H6sELdZpp1X1TU8jvIVT5o0RTQ5VyxVe
pPkjP4akW1KxDUeHU87fBGmL4SdAE4d7A4JUlZneKOaeIOMkV2LROLeNcaaBD3xZHJj4DPU61cq0
1QX1c7BG9WK1sOtpYvp08nZ9j6RbbLVmT8vEHYf4TimEX5bMK8u1+VEja43XiwEg+6oL1d9pJc65
cZavcd+eQ0L37LbQofNG+jNwipngLiYKYgaR8bJI6CH0SLU6b2Zdf9Dm4EEs0ZUSnI3Nd0eE+500
flWjdj+XgrIlGO5l1MvncmR7dSX1OHObsbkfw/wh9oNHOWq+YnMEzcgJPJNDT+f5ZTlWB5dAahMW
mBB7WqY4wbhgKkWBt5ioOwJ/hpy8PfpsAHVV2VFlWLhZHCM8jINLWGpPkTyfBTy6trrEBZvyoYix
wgipKuxq4sfinrKskog0BbrhOS8xypuErI9lYHrC+A0ezxEF+AWl/OUbGBymvGbgo8oqJlsh6aYN
+y+2mJ1+hyMfjw4zQ3vp+QYmHG8pn046n6WJbm4ZeN3wQBHHbqlimfixyy51VDoRudg5y3cm+gJR
q99WGniG2uH/1pwhN9x6pltnVjv1TkcrmmkWHUIUIwVAUpSDZka4ugRiaaSPXe/xjhCBREFaetd6
wTZqgBQsvHLtOwbCOj7MveYo+LHMZjiBaSJJSfRUElQXuF+DVKJhidaPkX7MjFo/EnKtbqMsu04h
SmDYRQZGEGOZNOpOOfnCElMfGJdZoXqCNQGXLV6BkhzZKZeqPUjFiU5rt2sS+LMgmcbumFc1GoDA
36pFEKCaiGs8RbQzgmZGqMjIRzHUbByzlwPyAbH7dA0JkUiNoArmrimJ0WEqIs9oBPmw3uiTjIYx
wptDEaENt1VrLrL+3M4FraFNQ3NNnchIGkIRPbE6JAdD/4iTReGy/igyX/KeshsQSJiqyx9poZX8
dtTLv7gi4uOs5XRdAmq0WaX2bkBKCfYeHNWo21OfNAL5uwqIu5UXy/LdAgTYiNf5vqENaNgsAcqd
6TTngrCRTbTtge9y8r7JT/NOfotLt3Hqc3oez9JHStHwSHCkbjkWCWpIzO3kbXrg2q9OY2iPP/VW
cul6ZiflYr5tiluIgPlNoAl4DT+ak+qNxI1s/EvxmR1ZsmPwoLLyynekv5rH5iHcqTBZN4bBOH81
cA+gmNGQ2xOXxQe1KBkG1QGHY1zEO0RchNgF6DlIriSMKthQbCKDRbqZEL1pn2zqN4lAUONEa4x/
M1gg2nS3tE/zzvwy99V31L+FULtiRwW90PGP/U+luNrzQMw5jUP0tii8WfXYSeukF2trPBePLOSD
O3MzPhtbYyteo61R2waTGH7Km/KTvs/xFlHw5/wezxtjWzVuIS+Z0RNzE1Mehvtju5Mqtirewrc7
FCgdegZQyzbjC1XfWtvq0pF0zYCm/IAAxFNYXSH7b45Y2mj2TVxt7dHybfFcI0luXQ0fAUnzFTpu
F7R6iTkf7Q5WmjtNgl/nJLeKsemYuYMbmR7uZ9BlesB8YqNeHiun4TMs3eAFV23pIDI3LyavHHzZ
noDV+lUut7jH88EuJmxvm1SzsRVrV5mYrj03Z8ijOBFIJ9dMz6w2ujO88hknXF/TFotDrZDNZpv6
aew8es40fLPenYRNi0TMjW4Fnxary29iH5X6WH+SEsrXU21IAxWTDYDc9GrhO4XYGtA+vR/6/Wi9
CReGMOuiaQf9TaDrDVaDrfeejxgPSxY8GBf1C+caHVu2ZC1NBbTQ5E/OrBnNR2Lj0LfHFzM66l+a
K9zmZ//K/ql5q/GD5/ftI0BTnjt4Z+n7mp/Kff+1GBRRwX0rXnTRz9lHV9gYw9uX4SkabUJ+rAuX
DVSCYmcOdKXs4omE9YeQrRY96zeuAOUTM64cO6gJoMNZLdtNu3paciYd7ZI8aSxVZyA2Rz12rdIF
iveChzmgbcbrP/B6xe6ME5trkiUU+Uvo38UNUim7qjZGta2eMLFQU+Rt8tB9f1dIrzDVc5OEylOg
OVHiUpHlQzTYSF5Q9WsnqXKNo38w2YGCKSr4pjweowLAgafOEf3nLnkO5i3Gdp36X3cUPtXcje4D
adfNUBq3WG+ri3VdUIjzhq72uO9PmD1IG+fMVTeIMattfewSbzxQvT/HgbMIB74m7HyvonUCfEI2
r7HRffJYMQbsi8+62vjs5jYha5NgY7xyXtGYJuoTK3uNv3oHYO6z+4xddUd+Z3PCxTpuDNNJXtNt
q9ssBtiAkff6DDwwubZbn8RL+Frg/BCjAQjH4m7ag8kpYge6O5wqNuS5M58tzhq2qNQF3PS9Fti4
2CN6qBs7cvRnyWO/ZZVnPZqW3b3gL1bGrWkr+8aWXiVP3upP6ZZizluG+4fpY489yVOecuoKrnE6
kg42PwyZi+gLAuFdemM/89Z68RJZoZ4ThrHAKR2LgfsrjDbBLruQu/navwKJf+c93NjpmvkuPPTb
ft4EJe8aMePsWnvwv+M1kOyptkW6iKRsXvx7CNOt3bGrQ8PisC1v75ur8FYdtQdao+2rSajr5j3c
N0cI3S7LhJs/ulbHZhsLyUM8eeaWbo+/tzzrE0vYM1Noe7fIbU6jV1yCS/1rRrePnOecRLZ1pbmm
stx6Kj87Rzsv4oNH5RI9JUesqfIhUA4q7ZxpI0+IIHZpciqx2cGVualn46F4RnfGAhMXTx4ghUW7
uau/2Bog1TrWe+mVtsR8ZUt3YYahFMIeMfpscbnLGytAi79pDMfo4HvaGbZk/8DnjsjzlXw2tLIE
q75KiosZPbmaF63F+OEZwpbufSjsRsnje/JDj/dSJDdxPBXqXo5tNqk9FYXOy8+UVQbEE8WJXaX0
1VSfrCosdF3tSb2Fj3QszY3kmTd5az2A8qTtCLciEHGWAOWwI3JeNvUeCzR80/EUkWPhmtalutQh
E9KlIv+Cq/KnJ4Ngz2kXvGAiu6zDnOoGh+yd6spA9/cdaQDLIlzed9mWwMtbEB0U6RPIdGzeguEc
YXVzhvQ4Lx1GVDNHE3tRqp8Z/HG4BsnRHx47iTNd+EGCszUNt4jvGH9g4rAFe4Rx9TC54S/pBREl
O4LhnL5RgVBepSsFkB536TXdY5S5SUQ+sp67Be/MSwwGCgCI3kMWcy3uI4RLv+C8NXb2AjTAtBxA
nGDl2TbHTGWLj5itYAB5wk2fxvIpgEii24m2tRY0JokQnsRo94aPz7CTK9Hc02189X0yo6mG2e1e
4YyNyccACe7O3cZ/x1mYIGCX3PKzeireC/8EgCG6j+/M8mjRst/Fb8vCE5XVx4gemnZI5KAYTw4x
WWq7mYniRdpBuNx24G2wWdnVTty2e7an3TlC9FdvK9nrvk3NaaGEalhHkHRuujfzQZwv/gMsB9d/
675bFOesAh4xctLfVGqHCyW4iG72ZGB1vytuyDzvyxNSRUx5yab6UbzuvaS+8TMdsg9ZuUEZaNjU
zXzs/XEAVMQi/IE5L7qRB3DXi1st2uPfdqd3tXOqJ0Z15Jo5j0pt7ALE/oE2KrOIsjOfQSajt7Cu
FJQ+FE/85o6EEioA8gvR11HHrY+gpSKjwfYfaaflR+0ezKsGuye9Zd/KzCrWzb41iP/JbbaO4GcE
18w9xbgECPHg3e19psVJfFcpt6TqZz9j/4lFkkZeZx1pQMIEhX2zQdlNBYuNLbLfTTVg4QTlnrIE
qqKajTr2t4FJ16esJskb9QxtIn3NwVOfa+WnqX/ViDLueE/gyA2wVvvgmzVMfkUnHt3IUvYDO2WV
cDBat65dK7HLN5qofHHqt8/XmB+0hO3HBrwwkaDIyh/7EyKtX8P/Z+9MlhtH0i77Km29RxocMxa9
ESeRFKkhNOYGppgAOObZgafv44jMiqrclP37fwMjpVQkJRLAN9x77p9IYYlGWb42P+gaEfrhKox+
duRnc6OBlBycmCW7bzH2N30X2kB1OS2XeYtN61BQXWIou5muGWVGW5OmckDBJ8YtkubxprmmO9RE
M2Cd7+aREjE9IPGOz86luWXgx+Wl2cXX/KM8ykOCcPbrUO9QzSfPDQI8AFU33Cnug0NzhadgHtSP
8Udw5VNpxJviebkkl/Jb+Bzf9xfoAs7X8Ji+tndA/pmfN69q3s/lT7E8gNgocSUiR5bHkrSydq++
+QE84b3C2YhJOuCDTrKNSgt7A3EABxSe6PNiOfydVePG2L3JC4Dfecb8JM5q/YbAJDAWvXEwgdnv
+py7LWlu4rwe1v9ufbT+mD+hNC2zrOOiPIhzqFJETuu3YcXWp2h+yOMe5QOQo84UYM6VjRgNm3XC
daZvOmcbmHgfUWvAe7JjdShqD/K0Kqjl8bC68p6gHE7sAiElKLt06/rZYxomZ7AJvDakmFvDKcz9
aHAHWXwTR3LZOHCQWXNbI2T8wcXJOnjEwiPBglzg9xgHzF1HEgcscpNhVOhq9E4Sw5TqP0Tm4TEb
uumLQHicFmW+bywm7GZIwd2z2No2kVR0wu2XrrODbRUFnxZqYcpqrGYzyTF5G0N/xlZLMkW7m/KW
obkVFXs7Vclrmu7dBiK2IX2xh8gMB9+O2j1iU4QGiJ62wCL7p4bqKLATGPASA7KKadYUCT2YIM/O
wH29zhYGKcF0TmSOS1mjSEyCZ8BSfngOVsJFyywGgrHKmUmmY8gnFM6noPbPPjcnJPPnEeCuWHDo
Ng0V8lRFj3ka/UngR3eChMCwXtE+w0+l3Xb3OCYARaNb8KtjFp/prx/62sy3lgZqzBqtMacFnchM
UVH0zjGewpekIEdeIttMxgCEUQznTr17GtkxanhHAcUjkp/50LanKBQ/HI35cDXwY9ToDxMGiB6A
yMHJP6AcUgDAh0CYVsPwXnrgIZF6WuLHoizd92J47zRkBNrHB1xixsvTNpXRM8wtYdQtBIX8dUxy
7quaWDKBLmlKH0oUgk3CmJiclLwGBKs7JLO7yQoMWt/lzeiD8bZX0HkaM/m5RC5jJLqhAGheogkq
mBH3DUiVRrNVyEclOUrzVmJNXvFAsMz6f2ZZdKeoHy1NaVGa19ICbvGQnDoiNDaptEg3Au5iaspL
Cu5l0dyXTBNgWus8LG+InN9G8DBIxXej5sW0Y/XWE9n562cL6f40g2MmsNTWE/0787RU02cUGJpc
82ja2XzuAdSUGlTT7FDiGw7lfcNdZ17CV67Kyc0QxLwCnUDTvVWAb4gVgIBTUqLaVf9SajpOibuS
tjH82qqtSKOvDhidTPN0/IqCWRN2fCIqAO6EuXgnxKOjBWWB1ZORkOGJqID0xFhgNpbm9khN8Enz
/CBamD5Piatl2zMdHbKoQyVSmhlMyQC3HsPZfzU0HWj0W+pp8yOrp69S84MCAqRnaCy4dI5u2iMb
06QhObqI/F4arUmSNpeU3KRbTrocWFCKtK2w5x3iEzgQaePdhGXqnUbBDcCPnwcF68i3DyN9qexH
lG6GSdQHqB1NRzLS5whYkuuIkukT5PSg749Wbmcg/rFuAJNCzT0yt4DGVh67holeygaRS+TOngn0
aCPYLzb7tnio7wMATunUvohm1mOymfydTqAF6Z9CTX3C+fFSaA4Uig46Gc2GsjrWFlFPThp2d8v0
49saUFkMT4qQykebPy2fTqu8bUkrf3RbFOVjNrzJKqceydnFcA0v7sLm1SZvnb5ffvh9yPpKEinm
gOyVcfA8TvJuAXkVafYVauFDRarFjdJcLNcw5q2ED3pfswc0zGrceyHWvhygFjiT+Abh/ReU4IwU
gG41mr5VgeFS4LhSzeXCF9bezJrV5QDtqhkz9EC8Es/Z2iMQ0kquMd1wxnIpd7Vmf5lwYbvxFIAE
SxSFbN1/mN45BhjGXuO21gSxoO9+hIrFfdFtTQTePqixSjPH4iK+bJ7gQR8LgGRmGFwVJKlx8ti0
9eZ0LNr2e03E02x+xnHB7bQcsIClsPaNjnSx2c8/MmPfZWx/Wze55FpxxS6BgocWZ/749GZyld2G
wr7De1RqvqwNY63XsLVWY9faYHpKNYgtg8hmtjr5zgWQ37D2VWDslir8Erey2OcDjLghq2+7bjn2
3niKZGueq5YUL2nmT2rsP0hcBk9YLJQnVkyzTE1EfvxjBUNOwZKbYcrFY3lGOnE/qTDm3RigEEta
SU230EC6vEu8jePy1NO4ugiPBuB/jCY4RKijcn9bhcVLpSa+VGvK9DSeEXm/mL7adtW4gXQjDhie
clarE9Pf0Tp0XM0gfWaMO0b7KhbiFcbZOyB+Hm6WHHFVuXwCSjhjgzGOhFM94irSA+f6ZVI5TbTX
f1EEr2yiyX8c+JxuZocLvBUebAcUZDCA/VTsWmONAxzhAnbwATM4gVFa39o2/LCaQZ+dh2KTivJI
fsJ5DNIvBr//a8rwPKuyd/iiCXdigIQtNzJRgjkpw8k8OqOJupxsGkuDDEdpc53ScMNEYw59OBqo
2D1u+8ZQHSU0RAxW2gMq0z1e1PEeKfZplIG/9Say1GIr3CbLJPY2e52NjqxwNHSR2MpPR2MYJw1k
rCAzLqYAcBAcHdkPu8AQxk0yENNUwnP0FrWdNOBxgvSYaeRjZ/L+e9GytxP6MrI9vE0kjYfZ6Yuj
WzuIIANi2wAl7ZvKR98+WT+nZmSMC2pyeh4xzu0C5N/NDIqywa3VWVhLhjEBuFwinO2/dBpfafTt
MRqC29xPmUG07uOkUZc1zMuUPMWMPxGeAv+u1ljMOuZmw9Iqh5fZaHBm07lvFtwEKCAguyLzZdKQ
TRfaZp+Gb75JgpU1Km2Jiwi66sjyjr130hGYOmhqp0Aa62iQp4Doyds97SthvaNAJkHLYyYQ6Jm1
a+VPi2GcE8igLbleVLoYwcmw4TQunOk5KCuXOEDxfSiG9uLI7sAcH54VUtr9GPVPcXescv+rZwEm
7XB1xpBKpUaWBigByUvwNpXj7AbFfE0YVGypA5oSqfimUZzVfvPNb3A5CY+PRNIhge4VqNRsD7Wk
2VhjKTYlLNVIQ1VHjVd1UEdUGrgKhfFLphGsLGh0vgmqoIZVdqZBrTocMgq3io3GPDHXiCG6Whrt
yoXt4mvY6xCShAr8tdcY2BQe7GjvgRmxl08G+0CuoHPqisk5rY/+8VTl1XxMoGzETfY1ZTO0E3bj
nqYg+ffD+rWgncNdasZ/roby9dCMnAFcsMSuqKnaImF9mBqy3nnlN7cyO9KQQpB5IJtuTC0BdwGs
AkGNaUoFjaxEIrxVWC0QVTHTzOnctDp8jOPq6DB1cnMEv1mT/3UY5vrRKGx/T7K6d+rkjDHXciv/
ZCW29+tQkmNy6j9CoXx8T38fUuQFRK01x9+qyFUk6aKb3fuuCVouYCpmAwg3o8k6jIOb3eVN5hzW
bff/igT/m0jQcT3W+v8SBmw/+8//8yuF4vpZ/Ph///e+/RFX5X+oA3/9yF/qQCG8PxzPW4UJnguA
G0bC39AGy/mDi4Tr+abwcH9pdcTf0AbvD8vje4j3LMt37ZDX8LdCUPwRhiF0ATtAduB4Zvg/UQgK
GBD/qWIAJGHzElzEuZaNbP6flPasG5YMoGaKD/XPwGw6wi/RqXv5Qg9PSs7M4hOO8GtiN9FpCZHq
Yil4CVT6PTaTbhOkjk7HZFf3+/BL3SztO+WBdSNW4SHVevz1AMHrjNsyP0jfZXnlan2/6mt/L5Rx
yeOBtaE+VGSi3CwF07CedXCIQwSCjah2fQK/QOaed/DUErD6SHxKl3Ha1V1BwW+P58h2vsnciB6a
Ie/3vR2+oqSHP+RuYB77D2zx2niaGb006WMWgCPunatQrA2srri4Q9Yey9H+mnrJqY4W4xw7TEQa
Yyr3zRqWvehQYAwX5Wl9tOqzPUu91tMIEary7m0E4wcqoGs2srY0cIpt8E5+Z1n6zdQnO53KvKtA
PdNse9PJCdBcTSMrFUrmfSkmF6IYh5CQjZOdf05F3J4bArS2rcP2Kua3MeTJ1WH3tj78Ulr/6xFW
iWeV9RlvGenzJRUzKj7EfE0cn7Ol67cLl6IbLjXgEIlRXn+H0PM8kDrOTZ8FMYke+pcjYoFusa3z
3Tj1Ka7g/Hmy5Z2Es3SGOjewQQksAhoz/xQMrMQH07pPyZmFOLTPBBRf7MsWg2wLUlOX5AWCE4BJ
ApTQdjIwZOj2Gt31MY5IPyrdEpOo6MmMcgfPulEYHs/RArLUzxq4FSz9rSJm9+iP4ggy7d/+9P94
J36/O1WaISFD/Wk75cHEtX0LMJI5c6BqtokQCNeDUk67Cyr3h+lXGvM2dafYk+1h0P4Z2knEVfrR
74PStEwrr1iVk+kEkAOpvT6sv9A/ngI6bvBdR84GtQ63VZT1TEi19v7Xw0VZD1Oe5ZR1Fi51tPeL
auvT+uj3U6G/tvitcxtQXq1vfKUtQ+uj34f1w7A+XWZWnCiPGFDo03I9Gf1f0efa17J+cf10TNJ9
t4sUnoN2iqx/ut+H31+zE4DMxNpOWpMe6xM5X2bSa+08KE9CH9bv5AtKuqBmlp9qOxQpl38dlHaI
red5kbaMffCOo7ok/WBnjZiB2tU0I3xGOP/2nBGMh7vH6bppQbBMmHcClGjZtflnnJn4AcaKtbkR
QOLKwIbagVhORO8sp/XperBCSXJLrCco7ocUxa0Q0aEey4yA6t7eBkpLSK2ATkdpF0jQIumgOZpL
IA79GdLzW1Cp3YDfDJ/vYJwC237GiFXsp9Wssb4oZ9enaU6oMyfb+gWh/+Trwf7Xo/UpkQ/iABvr
AL6nRC3BD8DbtQ6Q6y/cINAeluKY9XF19grB8s804h3mCLCopHqeTDpSvGRTul8c9Q5OM8QnkCQn
Z3nhL5uJDRHJ9FM2hzEJh9PMCb+PEve97vr4DA73GWhJsV9fYqPf7aQw0XR6VrFV+oK2fmNMZdG8
M1JsKNfIMryKST7PRF1zRpu44JfHLmzwEk/4roexu8pFfe1bEGO2wXTFJKokJuVT3+mYA0Xf01Cw
UmlqsW+KnhT79ksemCmZK8Or6RCWF0w6bTtEgC/c7TIVj+F+CNv8lAI3noo035cN/0WDxTVeqmVL
WGxIinrOxoc2IFDqQ2GcECr7oHEKj7aSNv50FvmqJpzP0h8Fpe5t6BobMZgfZJ9Eu0rA91fDcE3J
WN5X5PucSOQF8Ew45yHmt2ODo7dpsxdvS4v+h5iWvF4KLhFjesfkQEupCzcuLgPVuGnVy3kNvcyc
9IjB/CIa9SVIAHpOLpIbs/BDdlsDbu2B+5sbqNvGnc6LBGxbk8DBpDPp4AnMr6pNSkbaRgulvvye
2Q7e32D4ZpgxpW9N5qQdoH5T9M2bZnyMAgN/bTi+MHHJDrWEsSkDtjrzNO5hTWPYzgmb94zknnRK
++x3bnEss4AxD+s3YoNwqBTk22g6tovgQVpOf5rn6my07Km05XUDpLo5dAPRv3YXobdIBwuYz30V
S4YjTtNvbAe/UwtpO1DMH0eXteYA7YRuIEAHRh1NepNt7217AIJRZD9msZiHOJyfh3y+hzg0PQPu
ZE5tG/seEuZOEXi0N4mnmD1z3IbCGm4tSRvc1PyjuLoeetQ+KF0ItLXKzLjCmuKH4+/JnHvXIDdy
ptT1cCAij71br2BOSJZtlfNnJVF40XucShu1cOL18cNMA233gQmYNd4YBEFfB4+lTjwF3WYoGKgR
Hau+TBLRpesQbqTBQn4wkKNcu/W2EEip6VKbr0Q+g+Yj741BJrNRK2EHFAT22xRskuFchWYNWdE6
Vsm4Nc30exYn7IoKhNaJb1wGNHICE/9m5H7O2JUTiLHnB4AFkAOwp6A3NKAGAYzqzn9nZZ5x4cV8
97F234yWMGh2Np2zfKfXf/CL6BGX2iXL+Zt6ZvVnH3YfQQMGVIUXJmiwqjhvM6tpTwn6u8lOglsr
928pLsUGznW/TRK0BIQm3nWFcF8WH83bXEW0KDHEn7J+ydi3DAgUh5Z1sucYSONMIuqlbGjk6QQH
J3mtSCPLLcntxIwFWw7XuC79jsYdYfnscU4KFoQwLfKdy3rIHObhIVwsMh2hnVEZTCRrs8HM8kje
Lrleb5FqKt505te2NpwP5XGj8UOGzeqlT0HYK8P5mbW++1i2z6AD7upQ533HfXZsMzJwqUutU6lH
d4z9bjubwXbkZsWuhgxuWOrBysIvvNAH4siHTWdMDXCcBBYiRrXC+yFn+32p2R95jXlnm1Gwc0xo
F7ENaClxriwl+v2oPdzQdBhSF6ZxKbCS08unCHCbnzolgtm1meyrnA5eCoaSNplQS0GMcNv6X5Ub
3UsjbPbKbC5ptIDjI9N8ozLBZE3BVmRhOrCitMiWZmuTbbqxf2Y7anfJfd6n7TlBkt76wEZit1JH
GCrsfUVHZHKWkvkRsC3n0s8eIWgY9NesNEfVvU24k7f1fVqBF2H2gIbGmcWt1+WEVQ+QrVz703X/
1FLmcxsBv3IT8h1Mzvq+Ya5ZZNnD5FPKmE5MqjuVd9l9HYcs3/uL8QlGdE/W8HsSp1Tii4OeHvCB
8MO3JACvMqQYfhcn2tbJhPG8Ns8GaRDb0An9HUbW7+US9kf+EKS9y/va7W/CmpC3BZkKi9DEl+4F
TC2O8prbkZFiEsngXUyVmrd2Hocn5JEMuVADWNyxz7MA8JVGw5V7KYiM4aENwDFAWje2FnzgoURo
MwHBuCnMtMJLSUhEbo475l174kko0Ca7pDnR9cn6fH20+n3XpxMKsm42KMl0+7IeqE3/ciuvT7kl
lvupK1+VU1N+F6XcccCFMBE+I3URtR5W9/w/nlaDco+xOpEZlyM37QTo/fmLbbcmcHu0pu3UpWd/
QAhUNyi5DV1KMCHUjE1IkZ0Hfztx4hdV5i92ZRIPE3YsATK9cBM17vw8+YaWufs3r/dKG5AKzCby
qRbILO9SwZz55Dukk1lkYtwUiYUsy45wZuoDUbXZASzxXcv86VTO42cGXWlnWwWxB+N4WL/cCojK
vjXeFiZMsKqZcWMu84keYz6lpttvydXVHy8IBkFgfZ9hgLCJ14ADkdbucTR/OdWHf3nWe12LW1pg
Tlt3AaaB614fal0PF3UZbEIvdJkHeTRHup7uHZfV5/ocSei8zwr/nuCwmipROzPXh6vXXuqqfH0q
JLVmtF8x+VPWp8hcdH3PtQt0hklhCCAq18kYc2eeo9QRX1y7eo3ybLzlLoKURJlYkcbmsjiF8+zE
0UbawYNRVHy4K2GQlZB+HxL2KM1U+ee5G6p9UGN5jnqproE+REn/Y8m9HBU90mZjKjTrj/5oSYZw
2uajMCACm3+mJeWT8ABSzJjI5pEEFWg08I34iCRp1RzmqfDuxYgjhYyAXZl4iPgc964Zo1OepPG1
DGta04INAuhREoi8qdt3rfWpaLmAS1VPd9wa6i9GUxFA076JXsbPHjN29IWpu6UbJ5MHCe7LGHno
BVhiCGf8OecRzBuBbKnLUYBkul/E1uzsHBd9Ij6R9j4Z4vZ+8lzqTxP7TitdDXgNuK5yyfQYcXNW
VosH0M4lKNJI1MUKEcrk3aX2qitvRHhb5a58cMQPu2uzq8NwDLsDwuHa29qlxDnHLR6ajlfsi86v
9l3I8r+p0/leLsm0F0jwxkzgsquUeiwGm9Wbai7jVND/84HB6GMQIt1YzWYA0G6aS3E24qI9KpDz
Uem013BOO7JhVbevU2RqiUrlpfOSYG9O7Q+XiPE4REvtb/pm6fEGYA5Us/PQpUF1tsHO4Hajkyk6
XrprxyjguQTHIZ9l6vtN3ZnLmY7p2I1EY84+axo3t6yjV3XfG2vJ99LKqlsD2r4xJuhQGqbdczpy
lov5YQr9d5wqRL4rcZzZohhEiD9KlTAGzmAUh/GfRjnbD/3cjMC2603pl8bFNe3oEA7O97Rf8kNF
mNvNTI/1aINNTGdXbXGHLAfKh+soyvxcuiP1XLApzb7azb6HXd9mm0JGADoGTq7NYIvmHmUIRpN7
zNV37jw4V2kZZxNQ1a2jim89ntXdHLICTwKUUyQVxBt2Cuoxawj3GblJTxzomuc7X1knk4piN5Jf
ullaIY5t/j4Hkvak4n3NXSW3yQCDcmCvsE062W17fqObQHY+H656PCQEIJJ5wqshrhP9yEJ8zzLb
TPMj7asMK4g15HAydGBjLN8qj0Z2yfo776Y2sogYG/OpYUpzyz8LkhFjN3f5kk9m6x/KCo0p79tO
ZApFV4oqJI2iuyBSNtIA5+SL7jEzFWS70p+Il+YRLYrGvUsTHFpbgkJxUXhRptL3oPmZZrILK7wR
CXv3OX8aJUJSiAPyPIbMgIxKsl4bYZxV87h3qnSAEYp5hYjhaa9pEnIad2aDJtYi2sApGu9LRsro
k0Dw89ZoJVpffcuD3DwAIENJEsv7IbxX/WReTDG+JCoyn8zyY+g5v6oq2TdjYV5Hr0KnWgZscNqv
wtRMe6/t9yVph6hMi+U4dUWI+GSgJoNkgd8uLu6DOsmuefcVxEe+Ub2NQpDckud6iU9G3iBFb/kn
cll9n8QdqW7ehhxScGVtT1JR3FZX03EPcpxZE7dNf4aI8ennwr4LB7lsQo15lfirkaPBNmbWAeKk
Mr4PtT/vBwe0vVl6r1lbjbeuI78MfdheReJWx8ERz+uFtlu6pxgVEDBvd7oKWdDez9lhDSrpSySm
VTGfSHrlg0BmHTw7Ae9vii+Ia/bgJ4qHxDbBfbUfXSTaEzS4Ryzd4pJWfAL7iHVVDWzNhfW/m1nV
UKdlBkk5qt7jZX7hQpMfxWwdaYG/1W6bX+Y4VOStsL6M8t4/HJewbHbSh+FfTdbJChLEY0FHpJEZ
oEblGskn5j1jw0SJ2V/SzhL3aRaKg8xGe8vUGPdQYSBsg1+yDZOpJcimvVcwHp70NFXd5oP0v/Xe
dOg7b8c51d2mHrLOqUr1Z7g6xOVXZzJNTofxNq4wgijxlRJjus3KGRSWC6ZPJgQueUFKMjbL6JIt
kTJSdSib6jbM/R+Ssv3FobofGrrIxDC8i3BPSV00t3M5f0ofVX2kc8O9cVYbp2PB3ddW9JJdyCE9
ytTLr2NWuY+U1yMSlgxH69RHAGhUtQms8Ge3gEgtvR6ta5BglPFcH+knSQtRRYE9iPK5sdFXLjNB
HAlGX1eb5vrCc3YqZQMI463f4E6qt2saTTMBWJta67qWYmZP6nfpoosYqu61zwMPpWQlTuREvzRc
pwGTl6SmDTiU65hEe1LSt9zK7sY4je9cwl6ydGYYQ7He98ytCWiv2Hu6l8VyBUMfmCTpUhziIf+m
2Etti3kktZGlskfkjG1AGJRDf0pyq0H602IMyWsyFND3DOag0OJ8OtOSnKccQUc9E6BgZmlxP2oH
HBbDS1ggP3ZYy45FgqpfEKzjhzrGsr2I7lqP4CMmD6CvG4zzl9j2Sf+Ebs8oCrV+6I8IG6N0k6R5
cs1dam+Ihdk+pH1tUpwNJMlthrr42QIxk6RJTJ9uWz+lWV3s3CaDL+8Rdw6y7nmZM5uxpoHExZHJ
hTBrBg6heTekS7QD6pgcF8qfTZqGdK3WFzqpn+gs1Z2Pgoa7v+w2VWX9hN7E2MSyj9NS7szZSLdx
hqsgCVCZ2z2DjgHP5q52UkLVBoPA9ZY9uQjKF6Lk1P1gR/ee89lLObw5g+TOtuTwNYPuGxyvRNxw
lbxCoGMSVbruuezmvU3Q5mPTmvPGcEuQvMKJiF3DYAh1iCFnJ55KbnRxU4R38Zi8zXkIxggp281k
cPCjqjkXgOu70UHRy33GvNAccT9kU7lLdOhQNeQG9gRzvCEpuL0tBH4HgZau1B9Yu7Wg1cD69Wp1
ccLOOGRl/W7i/ryrJpmcEdrdKNKLERSQjjAyNrvNl+izIDfgZeZETMeAi6wbqiejmQ74+2JMfOXt
1BGqXZTsP4TE8LB0QXVwtfY27IftxHJ1m9Pa7gozdomyBtCbRK1iZYGcKZuAAExhOZ6TFm8dt3lj
G/U2LBv9f+mY3KJNXriRVhTzgT0TqiRHpuuueLbTmCwXhdkqYFlD+9AMp1Q+VV4Z7oisdjbB2Fm3
SUqFmjXVNYivKm/dc5u1ESrJPD/2Wf4ojHTahxNvgB/2qL9jlrHjACKZbRtS1tlge285mwTkzoXB
hCbgGrdjY3UAIkskZ92IIjpRklWQL1CcVN8sl6JIjAFmCaixVy9kJJE3Ir6lKtrbU8xfBMvwLl0C
RsfWWB/dKqBfAwW4ZQY5ogkx7G1SGuVh/UML0hNsIearQeyrZ0fm2QefL2jPUDntlzLdO7IJbnu8
YVHqt4+kumymuuZyCzx39v40HKihZVA9E66z3LqxbZzwCcPMs/pLVUwfYBEFV1nouZHSJr5igNdB
rcyAtMvenUYtBzKQ8PwVBQaVufjaFxnWmTn0iWIzc+aRJZsTwglSj+IiYryKQLqV52qq9kgFSRxQ
bCzJZKjNI6T3c1jJe+7J8ZnQnfziFc4uJEbgChUTfXSdHkgQoDF046eI2ealJPohnd7TMp3uggyR
uBfZDSkhvXfK/ZAmrTKeXCn983oI2hHxu9FKjEQgk9y6Bjk+FVzOY0pIPLUtub4+AoHUK2EsHIMh
Ne4d6X247hCi3eBZ78sPxefhTFM/MsDnWjDZ3luBFOraDGZ1lbb1VMeqPcu0HzczPevOz9Sutubp
qdQH3Nq7vByewpFOtSTh775BUe+Hw9lxIaDQPFh3KGaRGDdkd2e5bKApC3msQuJfylw8WImhEMcD
Ls1mUBypWuyDcFB457xxm6Sr/aMxyAABuLOvXRaW49KmhxTx1gZ7qrMhc1mesmK5Vx3nb1Wpr86I
tMriTb2CG98YxZxewngINk4iBP/q8G1SrqODLrcIeswvI3E5SW5ejbgSV3pexDY+TZ2XbZxxoTjP
j07ldvdkcmO9rjFNld1wz4CwQfCczsy3nezsQYIOXQa3+RwOl4AQVMPmZkBrekMiDkAXtz3WBRfh
Ijf6S6h0qGraPgQ9HyJ7bDPKzLuhLZuLz+gwdScSdWr7eXKtc902wcGQcXqMA3QeVtOzPGnC7J4k
8/vFj0coXPLQZViQUEmkx4JAnTYlQmdykGNIOP+dmLGW9hkwcy6eKFNZ8fSWTHeiKjEqetXI9SPk
vB69n6lsf5jSaw5hGXxNZv80dWNxrXo4DpPsYDBHDSbkdrm2doW1LbQnBIo6M5P98GFWqieojFu9
pG3aT5pMPZRNvU+N+hA0vtgmVjy8Fm57NxgexHefffMy49CcC/LZzHwiJybvn8wATMtY9bxWRZle
B8NzHYXBHQPcZ8yp8yaPIOSkqUAHO/hHrFXkY9ZHb3btIz03H46B7m12h0PhMtsVS4M7wyoMusfg
sVeMpyYXrykQG7THHZDMEpomo5zuB+pxOKlwsWPTBTYiyx2RwohQh+6t9KoPc676TTRPxBNQ2QZK
7tbfYwga92Av/tuUlHyA0zi/ncTwkgTo63CIGKzd7pfo1SMIGpF5s3AJ9BgQhzodlMXTqeqd55rQ
WcdU747LfWdqnWJvuMOvHd+67VuXf7/3fr+/FkfDc4Lue880l2FvoWdJENiH09BVpIIxhKkSeKqQ
NRE1MykzSELmSoAGZkUCCiLaNrnGhf16LrsOqRaaWoaH5mkOJ4asngbkoy47EVehTrKHYJc66Qhn
K36MB5wnvcYCrnv7Xm+6qaGmW4EdwxxSpAlm8UmY1MBY1iDK5l62SBVinTU4aSSnmYc+3gwISJ0n
plNslcW2sWHkStlPp/WQ5PIa9T3MF0Y1p27GmuwoPtww76tzlBHzTEnzyMmCV99rXt1lwoLjpGCC
6WWqs8wxMbH0L7YoORljkNtTn2fOED/J5iOJG4oh9IJiUrMWfR24Fy7cea0lxNQehy9CYluJsQ/o
MFXiXRqAeXDIANZnOFbX32Q9gI5rT7ke8v3+mmFbcp/N1cs/9tAR0rzbTCeKaZzp+puvjyqNNP39
dH3kw9Lftihgb2gPqYI1GHV9FPzr0fo00X8wkAzPS99ckwa7RlEjXeTCDnHQJd1y0oewLGnxbcPd
jhr0th5c7l7HBYNk4LPuXAL6PRC3PKxzNp/rYX26WBSjUlbhjVOou5EAy3MXLyZ1AH8M/doWPdNk
nq9lGNkqUsi4OjNVZ2nMtoKCV9otfV+QHLrafBezbYC9ZHJqmByydV5KDdKdQt99HUKZ7FcN2KrP
Wh9lGmeXlLm773r5SyDGIlEdE/+1179OlUK2Ww99PSbbaSQmaNTb8lUpE3vBqajmkulbHWIka76O
AUOz0kOKuaYA/T6MdnU3WJrprHOCbBfkrbdOhFkOQrSxZXZrjB5jRCaZqXIenADb0/8KxEqmU/N/
E4hR3/1XitzpR9v9mP9DJPbrx/5GyNl/hKYFh9lhK4roy/83jJwLRo6vB3AyEBjxjb8lYuIP2xO+
H1gafOOvwrK/JGJ28EfIv2aafMd0BOqy/5FEzPL/IRED8OBSRQQiZA7vO2w3/xN0w+KwLOzBbW87
pTZoX40LwRAIL0P4B7LV8b4xVoCytfsdYPpno/WirQGhAvEmdKcs4k4Y9k9D3Jhb2cvsruymekND
36NGRoKugg6XNJXBvlPgwQOdkVqoiPG6eW0r5e7FvNinyPWO6BCyYxN6OPTf5VS0Z2QV5O8BK+ZA
nILo/z97Z7Jkt5Jl11+RaY40wAE4gIEmt8Nto7nRMBgTGCP4iB4OwNF/fS2wVKrSRCbNNchnlkk+
JuM28OP77L32UB6cPih3tlgT8ylzTfMrsrKvloU7VCmBFZdEeFUu41W1+bsgf7Qd2cNdCj1EO7IP
NNFnBj07o0Fssqif/KrrHvyhePVrgnLuoEMCSvpEKQWrC/Md/B9PhTzg0jzNf6jZAuxE4h1kqoAD
xBbeYQsBqoDBD4vBxE09DbjKV843/eOfjR2oUJn+8NRkoEcadN8ONWyDRQqjFlSMHH+wKdJse2sp
O1TCzm5Zy0VYmy08DjDaILkB68yKRW3rVK/ZwlqucdhzumQQIqdZdhSQlCGet7e5b8tjNYaUHFSh
GPmTa0ksD1Q/rD8kC+7c5pkiio8Yy8PfksVWEiJPvFfVZDNtQem1xBt8JoJvVEkaSrZJJXIbHg2L
bnrFtnetWnUtEBbsU8kP9u42swT/rQXgkwB/H4AF7xGQoWsMZIeLuBowbYtPJ63oFLapB52zYzdi
KeybtTGvoxTQx+itspGC6ak8eDV/eBHll8KGGR70VWjbWzV26k4RHa9bObAWRxTbDzEm5dKEBLP+
G6P0jD1NKRS4ZNDIgoz/raTzFalYP3XdfDQFLwd9fhzs6FhU0sS7pX03jYk3Bfdyx9/zL/F/Cpzj
0i/vVVKv5sViD84ao/PstS/dKgSk0c1aPLneh67jaKmDM4txN7tgZ2yLRBc1kmfBlcQAnhTOAy/v
UL4Jb7ojXkgU3JqIeH6efSZc8NPdfhn5atR86OAxX6Fep3sbQvrS+EDTmJWWdzHxUWudIuQzPB1E
IaJtBF1o8c9dmVHnsTQnmw19NgU+BoxyOZDSgQNDvMMjXCioRiBX3m7laBuPc5p/VMujAit5AZRP
tXZHyx9XZrg/pMkmQhV5AKqbPQWf+WH8kvKjzqzhpTd+uBbXId7U5ez0Bm+qJMzWZv6VFEwBEzv5
6PHCn+1xQbOcY3lybNruS6EARAv13nj5wYs1HO50rI6T4i2QTeWelNW+xHwUUNTNGhaKT31k1j4L
4vFlaw2hLLtn1fYijARFlpOjsw13kuVWFLmP2wPTZMs0HwE5COiwttI8D1Wk7DAglj7WfHgoMhoG
SkvwCx3bsr6uJOhkIIlZ2BPZZGDHewp+dpS/H2mq2AEf+7Q697mlMGuftsULvvb4yl8F9fGJ5Gm/
rf1Kv/hojx6bBbbfjDNRP7Pk4y0lt9P/g5hOjQ9OKLi9/DZqKVwW2hLWJhSDhfBPERckMqaB8tUC
g22QBjwWNc4ca4C96dTPkwfecaqoExrK4itdbQPlnP1WMaQ5J25ec41UEHE3gf+x9vm2I5Hlpeh3
Hg01m7aaDKIK28Gw+qPzJ/YB90Qj77MfLMd5slavIRUNEKqvM7urbc3gefC94aVgMmUWqxdKNxx7
Vyj/3ZAjH1Fsd895tR9H45/czN9Y7/r4QIeTXbLyS7Q295UXxo36x1fVsY4q9yJMMtdJ+mVMJYvH
pDgSX2XFpTG+CZV/tdpAWMC3M6T2DrVw4AON0OnWfIFakT+qroEmkSBUDlMJmqv3D3DdLwV2iL1c
f9NETTivUIVzjI4ZvymCMMeJTEaJFNmYOfvsiBu1+hQ2ARR8OditZsIn7C1e/ZVKNtozHCY+CpXa
G6cqIhDXQPBFx2/6W24FD35J+IvKazg6qo6oMObqDPSfG7XSOFzT+B/G8GPfrw9VjNLJcItrfFUQ
r4adgSqg/RliI5d98taUgOjJCTtUw30e05fqGBWQEBU/5CaQKIk6eZCp/yf1SF1JJYZwqeRPJlJ5
5RYoDgUK4GZCfKJ4qQnRVvS+Le0cfamwkJ3we/XcBA6l6JonMZPEryjeitv6GU5Z/egNRnqtijhM
dLluQrEIB4v3PPXmcBr5xasfN+fSavPnFnFjnYhxHBgN6DAjeh66+YHpEuCGl+aHKvV/A3Q+x4ag
YaJLaG3vxZ9FZC4CFT9EJVj4ibTRt0YTQV1yHk0dX89KODhNUoyojd9f2Mr+NLGKHfLFXT8Gx5Le
4O1Ekr7Eu7l11nOrJ7CPu/PBmSfAcBG/b2541hGcMEDPJEo+JJJLoz1BW4qSL057ypzXP24qh5ep
/TWYqx8mJ8nns6/fLCZ1vKu1aeup9B4s3UpAuvVz3IaMZvzAafKmmzY5lKwjQJobOJ7WLyO7oc1Q
d4KypAgLG7w414/3de4sR2eYYHbCzqUm+2ch4iCURfDgRSTZg/ZdaAMZPgBvRvXMVrU8auCe00CQ
rmn+6aGnb+DInvrbd4ALgMAjmTr6wGTZtLFmR93j9YSok5lHQpj3zvB30u5fvMkLHVmIbTdSGE2L
5K9F+K8cQ8Ou6tbeP3/k5ttTpuc7oGS6fBjWbiNyU9UIQkxbfziYnVXPzPrZOLQS/0xmHWcNWSvt
2OlbZfvTtjs+GDxt86i+aiufDw7S3naZra8yyn8oGlyuEWPhepTZSdWdBYgmbjDp1qXDa8cef+tZ
a7zOFGFly+hs4XDdjB1AqTmAxZRCs8h+6tSkFCPDbUZZ4mvg6LVtNjmMwcwPxou7/csKWxRBzaJ2
ftQGOZnRQLNLfdc9Tf5jS2r6piyXtgcWyEmy1TzkmE3IwvFg2CeB6PcsVizBvgyBOYESwFmYbjNJ
7rDGaXClf4s3tB/xqkkYWVAuxxOHIphOqmYeWy0iYpJzcCdj9u0vzouso+HJcrNDqzP/XlYvqoP6
hDFCA5lIx8tIcDLo3avibC45G++YFniJ8i4AfFLYYdwdUhOPKzaO9Kl2EMzjfOGJGm99p613QkI4
aWkMp2fC/o2yv7zk6jpP2nzp0Tl0PLz+/cdYZ28z/P2H0dPDq0PD35YDdzhGcVNgDhQLDTcR4OAW
Piqqw86V/EmdU1fPhsFBr8D1gRe0eAZisqqbyj5FdYdarUwObTd65UhUD/S0mAd2IM2eMLP3is/f
O+Xr4tXPWPdVS+ed7EgAH26Wn3Jyg71VzcZe96N1Z1beBGXpvpruDO8mzw9mxZb83/+ngHpjGnMr
MgawhRKkpjzmy6EbVrkqqYi2jY0IaRrBa1T0CCdJN71ZBl9fC9/gwS35EZLJ+XbnBLwJwiQ7NYOf
4lvXgbsTk6hQrWt0kFqmEKzEuXUpkvMWSE7ndGFPKCdQP6OZ0xIFbnPAClOZ4PjUsjd43zbXxk/8
u2Ut6JdyeCsKUvbKbuetjc0ZmMTz7OWPHk6ErYHntB5Ru6uY9YKmo227jN0ruPBtsKI45ZRSZ5/j
rgyG/dhH3PD7miK4Kn0v4rmFKATZgzK05MgRlx4AYlpALfFDmjBAkpGyZMENIOoVkIGowCq+RioH
cexE2C6wY+N22mQ98XKWf/Rm4ysMTlZQvWG4mij7jnkJkiNpi7CUvEIW48KxIlP+wIXjuSLQWFoe
hx5bhF3PYUegGtMf5JSsxsqcpL5zyBzkGqqAXkucZocxpQpv6bAduWV8oN9iPjfC+ip4UOxKp4Mx
bGsKmKVz6fnedGzMN1Au60NFPB/bVkMxHBHA7CNlv08jao9nru7giaSmgU0dqsfUd7uMuoaNOQ2/
s08tl/KZWQSIER9mP2+vrv1KnkpfPBgau26dUAajvrbCe0Uvbh6bhaaRxP1iOAfGiVzIW92fEaK/
dF7bzzxuKIWWCX1mmM6lDw8nsOL2ym1qolORuUfYx8EQcIZhvQVe/qdMQFROkq+AbPIXPJKhcOeT
z2zCYhRTcGz7/5C7eqW/0sCHNNHG1YAcNAiUl+PzlJrlcRJ8dYEXpAkKnvMRuw5gZpzog5Rq1+n2
ZMXzQn8g5nu3yl4gMn74Ne8IPkyJnRD6l7+Sx4b4Vi0T4+JQvBDsuBotQS5JPVk66Zehitod1Qu/
Y85djMX+tisBKlMX8+E3XFDzmvziMtVAJpMkP6aD9znXwJoGkLInMqoLhm+Q1QbLwqAoWed1uQQA
xy3CXPdQgkGCny4mxS+y/pqyI4tHwztpHxtHbN/pzFmPQchmq706iNM/dawOQi9D2NB2vWkgFdTJ
b88b3bArQLgVvpiOmXSGo8ffGHwgR3eUY0Mtu8rcbCckMsp+ud4qz9uPwVjiBsE2EEOhHchuTYvr
cYMag0s7ZfwSsqrgkHgdFj+MIOPuVlbxMRrK3VgHQJTi+iqtsnsclfPTFzb+s0Q8OKAAjrmKH+eC
xlOtuxvBVwiPcvZ2jkNhXhd4wKoX+QhJNeWDon4xHnznHkQsPKVo5UcPi+ARIMzF9PRrnIOFYIRr
QTmuUKG877axi492cYx3LHTUevHlgk/D4yIVCSd+CbLYaYHWZrh3obfykNQQVowYDmVVp3lo5RBV
pUVpWeZ1HtYCcdNLSpdb+yW9vrs4SX+zG5+dKyjoSsjkoRI9TEUsQacg5fnQN4t/6kccBUhLNDtG
jNR+Y1CvxJSXdzdpNLeE8+jEJzLiE2rdIsOD9mLJU2/hsyCpBibYgMCIqP5mOTRKMWD9U2X114Kx
98QDWG4F39hdMjCFESLDdpuhSJeB+eo2337rZFDH++oItWC1R0ACwh1yMinLUVoiZfbUXXGRcRas
0+i2P0VlBecpILXjjrY45AlHedwzNTqRY18qRz/Fore2TVv8VKwqZ8kyo1XqgM9J+Pe51/LoEPPa
Fy3szTqZqNSENkcxLaIryTioTszZS9yep2FfN+BnZn0pch7lTGEWVrw6Tgi8sWYfKRtkO+4VOgiX
AI5OlVXs9rV1I/BrPT/oeYLq0b5zcv0ZqAvdBHnw3Ni0lWRAyDPNlzuKeySqEZ1qAnenVWDvO4ye
+Fucl7IF/uQ5jOSLmRClmX4UiWmGfTeFloWCRnCNgWH5xxFwJFOZftLAdmElHYSMI7+GDtiSa3Ow
P2cqAjeb48ioYsj1BZcJV2Mgshfne+Ae3md9u7dlrbdm8uVY9CQJfzJ2vcGIRvSp2NuavFHHaMjV
b08bWXkY+seVCt21xJSKKTtaf1v3HA213XKfFoKcmwwQyjZpsveUAMmmZzTY4GOHWJcTG1feJ8yi
9mf+WDk03kaKvUsh10pm4zvpkKV0/EndXrwNmPPhZCpWOdhIA3t58iqKAAZc/MvA7VUKyeUgzhYI
nCTrM+QsYjt4C1iWHrhRQitcGJpsbYIlMIx9XGRfmD+DLf19+IJUdsE8FGxL2r5WfQ0ZrY5eZ3dx
tqB9fvy9xWUNoEjDfog4zMIlpokXl0Ph8Dr/vUr4OuJPZWJMmreuNafDpLxgP2LcTpbnUSDb0Kpr
bDXBnXnE1KJJl8UZnbRME23o0DlTr3N/nS18iprowvXMPUQdX9+GqXDV0MyFZVGJVFN6VX1UZgEw
kaN/r5vRgm4hh5PunK/MGLjej+aZhfFASl+VoB1PXvFiWO4HuQjAnR5X4qqBfyuJ8axS5Ty0IBDp
KjoupXwJuhxP0jiAEsELcYydhpybF1/6rHyKZqz7RYI5DNcbu5I6eiy4ON0GFhNhHMXfY9En50gX
L6RTCrD72TO+siv8BUGbIMmKjov3HpUER9WE6BLkyXxn1fqjp+L5r3Wi0PVFU+h7URIu46ya8dBb
/TmK6rVnF8cKBvoXDBn7kc+IzujoimdM8L7lXv7/BuP/boOBV/v/FHF/UG2X/LftL1adafXrf99i
/P1X/2OL4f7Lcdk7wKdyPbHm1/9X1N13/mVjRndM03Kk4zv2f5bh2PJfLjUBNu56jOD8a/xb/7HH
sP/Fb7X8QDAWm5T+/j+V4diWWKtgVDET0D/9/h//3XUCyxG2zTpOCqDUtrcC/f8LsB8vSFOycMiO
xA8cEuT1m+vPUUhFPQ3ron/ObC95jrPxXPG1C82OHJNdm/a96kvAROXCjhuMSj5W8l4bTbBftKgO
KQfUdZy53VHd5z4N0caPAQnKPj7EMWObMlp/U6RjedV9Xf+w21tAjUqemstn1FOzA6ileRBdVRPQ
xikQZxqbRmp5z02wIEG6Ec0WdMLksYy3hBjtuy+M+dAJS1xclQYXOXT9wWpYuYiER0g9AdBTs56+
u8C4JT42/byUxcWpZHFcpqgMB2seP0wsTRHfu5+pX2+MpnP3dQuoKCul+kHAG4dB4iHhFaTzy7h/
m7ALk2Ce61vfLd0bQct+o7gX7mq/lhtyZMlbhWO5dIuwoELvoif1MC/Pc5Q4p8FvfgVegI8K+ZWI
JFpU6vrXTC5J2OLbG0nvK8q1iGj9oEuQEJeEMrqUwzUo/+feFmd3xIv1bnYwFmvcGFmwvCpJF73h
MqxK6fxjjP4ey7JzMjH3ElZtGGOKCXsm4kfCXadaxnufU3ns0dDiiW0aY1uoTEsfDAfLq6GuWEaC
d/OSPZvM709xD5sTf9yhnGgonstshD3b424Nc2A4B024h8kPsXoaMAdPw71qBxw5fTbxbC6SEMzo
IuTVgO4Cv64BlUzZCgdFeZw7X4CIS4NN77TZO1ianZMu1ZPhg0x1Gksda+c33yN27lnpHAnPAd0O
ALehXL9q1vjt3tP7iaDpoy8ItHpuRCEDuif8JjGFtehg0fDmHLqAQl0Tozh4ivZUTI1Bow1O5Kqc
i53B+YbuijPBwKx8sUbjj9LmV22YMB/ixn42jXM8RDYSSRVc8WDVp4k/FDsLI1dnyvhsix4sVdoU
67FsHIwoC+AS+9U2g9z2ZOMY3wRDqbfEkj9b2wSIu/7DWzpsEEN6TDCyXMycNGZOX1Kg7TP6EcTL
4L4Unrj56URPje2WO104OXG+7CVPcefwyTr7ERLzmJEloqX0KbUNtgW+fJ5sYK8W9jzANoyzbQn8
j78GySiTbg6uEyOs3Hl6ymIguqXhoRcOJm8/op6hUg+4EVpYp+b3ahbGbuAl33pkbMOMVmpZjsxu
UbZWmNhqY89yOHgQLq066zev41T1F1K8XxhailPbLAypssPalxU7ZdKQzWgdIqy3cBbuiHOXpqm9
J88s2e5b648/g1ysbNUeJyw3uw4TXYg8F+xrSoZ3qgIdRgcA3MEh9y/pmP8wE6d9CpR4kXF+TiPb
vonYf0+MSF0wJrHHXHLsJbH6KImdw5KDvM8T+MZ354fbxYA8NTdbq1iegRDMJ5a/fLhThqKoTg60
iCb7pFIF6lckGTypvc+yhAprk7SLuWZ1yDvxRXN4TLSK1M1YTOLBTtO/GUr2PtWn4zDVK3auZ5qX
9fRmYMPpHOIKSmQWoYvWP2Hl3+OkwCHhp8jyFFhVU4UgDRDQs8Ab6nEazuYSfPgBbpql8rChueVP
K4oQqCj2bXxD/UzJNM8AofvGrm8xd0Q8ndN0r1NrNQrVydWb6dJAteE+5bOlQU0HD2aUPWbCVjw7
ufmISa169GFzLUtuAN5eVeFYDg8N1K8SI9jXCEwKO+AprrP3eORG7Je1v692inDGCT6Uu+mtPD0N
nqd3msw3N4wUW1cC5iAVRnbMauOLooYRO654JLp0cBK7v0lTrkvvVu05h9RVtuguc//DnHnyW/Ao
EuhzfPr3ickWXAf0plU+5rEYDhqLPDIkMRY8biNOdEaL3DqN94ubWvBuR3P04LTWuc3tcTfV0bjS
GjsccbhgZGlgIMU3wE0nO5QwmJ4W7NSfmTs6j55tvM2mfSkRft+Ut0fhJIhuETQUVjYczK7/k6VB
fzBM2hNyrZKri1+OLfiSHsvcmS+ND5o8tV7idDIufpTsqHHNyeZ+10P02CfCf2Oz/lFS4F7XXkbG
BsgKeoteaU9iS9iYVFTpcdLigaPQsTzHMzLzMs6fVEB/zgTU2JaWCVJ9E9A1UwU0dc0sh9MuPQZ8
4nddFLTPgXEiQP+b3ELw3sQNlFQzfkrxUm373E/AfueYcOf0Ppl5E1Yt/6ky0rsJlWZsUXZWHdCI
DEXsmDbVBwyFZjvmJSHDHE77AP8hnBbK3fFh9gfZIvtIeJZQQxXZdtLulS6nUFoKQrENph8Dx8Fr
kdLcwTUhEoIiVpA2Q3+R456FNoXFdJAT+3cs9qIV4WwDE3+u5KewIJYOUryxRZ64x1tPy5oQah3p
3rmpOvE4HiRriHMXWdGWYIobclKjExcQrlFJ/4h5/lX2ufU+WxdzqIL3uRjvDEYEdaENADYL9k6u
3+IhQCTpzF5fl8Zge+H/SpwZb5YxftR4nSwbzHVTqy3WiPwmHOvy7weJRyQ88aH/z5lHLxa2+WOr
ORP7HgmyKDtrl7d4ABKHtExQ4F1fxC/RmO5zPprWqTAb+ypyOz1kDSd14rBPc3RFNrvr/wYN1CvG
KMDvPsd6L9aLkEIVLVARLy0uiBPXUfz/+Xw2o8I/8nWnaW/8lsW9iJbo0kxRFnYWfNK2ya17XsQ7
rxuCi92ocBihZ2h3bM8eNMHeMe8YPLDjQjK20nM7K3Wq844lkzIuwwSYzkok4G9da/gX0SXgAXRF
NOjX5DwIhVbLK9H9M0FxeJU1qpxXFP80S8NUgE1i24/PDd6/fR3r6R6bXJ614b62cMaLDnw4lSzm
we/iEGd/dy2zz8KmHMDv5t8trs59FcBfSKhyQHPNbtPCshBhsObvk8cYCAhQbga/iELeZxZacfk5
OhJajrls6xEYssyF+QB5tIbL18LVnyfzwDtt7/34p08nJI9G1WvCFEZMyIK6kQWo+aD8/nGQPcNj
Nl65ASKYjdyades6O8enra4dRHKVrvqHpVl0UCsTgOaVjXYcWKCj3z7ZhvFjVEl7cZqXzjPUy0rB
ZozITUXnpHXPyso6mA3tC2NOZHwgsoMgPBkLC5T828sYOxyhkVlq7wZ3BVJfDNMyWYi6ecHPyr0b
iTM+IvxAKE1wzlL+6DfoGFamny0hN1PXeRe/gFiLh+oKT78D0XYB2/jHRhu5dhFLnipeOBS81GbF
3sVQ30vsn1a969No3lcWJa5dm3VPrFOhBI3QzLP+iZkVUjav4lZ607JxHNyzhHmpkTKwhA92bB0K
T76XAqypkS8mGER32ZLhdyGLmt0ldwsAyIrtdaGo0vHnN0f3aWiL6NUz2vTYNWYautn4mDC7Yaha
TlXdRwjrfOe7tVZWGK94BkXktx8ecjJjUD1kzWNNV4Udj88B69VTXp+tPiOnlZPjJhZqnl2AWuuE
3WSwphlkEJVbYsKRHKZ76dTvCaVxee+SMxpKzs56uedwX800mW8qJXUST9OTijHl2Kl1Ylltn6BP
7gPp44oBa7dvR6X3g87NQ1JUv6u1vioy7PRKXIzN4bx2XHSe8wBhGNFykkvIrQuZwrDxRSUGHAF/
dbSuJ4rOhx9lmzmnv8MQf99NrSZ/P3T1i077er0FiMclXmGaS3D1crgZmLQgkYua9SfCWWql2aFJ
imfc9tmNXz8XEiaJzBVggVyUWyqzWtqrQP5XQMHpAmIoG71xgm0VK14SYld1lwUXcyw/M9VhBzWq
4tr0WXMaKpOKL2OVWZGbKu5E+8Ajfe3LZt4HIrCP/ZSBdR1oH2lY7KZT4b60Nh2aUqFNmZyWe3eO
9qA/1Hi3yf0+tGT1/v4i6Z2EvxbMkLKeAZmwqw7c8h4HBt9dHseYWbqTIiaMeEPzAVBucDmQRxkx
moKpMjgZNoNvnzJTGy3UlbRUrI74VDaGk4aJLY5eR3dNgFuPPxllndCPP/vVXvWfg2DCcrkHbKRr
7tns/PF87L464EwtuvybFjy+kHY90LQB9CRDe4WQTBFSTLiZyAwRhyBA3ua4H7aNUZ6LYDiJmBLw
VHe0mNQWWx2iyhEN9exdOTGbXRFnHxnAsX2k/YIjlscAb91eF++ZbJZHTVpuh42pPXVNvl2SmI5L
NY5H2VrOToj4AbN39WrV1UfQMgGrITjGDIzs+HjWR/OUXJxpeoE8MISqM/2wiOyByxUn3cSFxSxq
74hh8HXRkDBSoqIH15NkiIMJP9RLLUkPQPfhKZr3mM5auZq1ozb0DGMIi2ymHrOxsHmz8SxYLO+C
9WPZCkWXij1AF8hv9Vz/SNkE8PEDX+pXdnqpq3kFvAAvd6DtoM7Kg68n9tYLidEG71UfAOcfAklr
fb/oA6nYG+5CWP8jJUFNpCjWg1F+dqb8gmeiOVmN+9ti+b6fIhwjas3RVCnmjimOSAM32t7Ng8p5
k3Z/L9wpEddt1JUv8wx0bBysP4r5ZT9kCaGvePieXcIfRQFIv3H8a8flk0CLww9XkmHqZRpczZGv
GnwmQDazwZqvAVxV51j3cnifOxjI9mEW7HmS1j9qXVdHqN/JLsVtfcTgw2BnSewzqboZjn2WHtOK
k7JItpwebV273ykmrchs1F6MMWveqGuPMgwg7oRJznHf8dw+4Gn8Jd35e2UIc+88LhrITT2wtlVV
FdyayDjVU66P7H/sXe/Z090Sk+Q9nMfLXGuu5R0P4Zqm+Eos0W2Khk9urvyGAjDC4nc/8DrJUy3c
7qlVT2SbQk7x7jHiPArJfPu7hja6BNEq7CH7L0VwXUbawzrW6BvX7YqD2ebWzkT836V6+cfHkbmb
GkLqE7iFKpv9ayEM61XG0r6m0MfC1KsbsMMj3HarupO+O9mu6B6LwleboYuTUPr5LvBLfWqrh0kJ
50pUvTilVaQBt1aEuBCL/Y2ewWdY+IJXpTYNyygjguDQ3JpDUKVSrKICsKvhBJA0LpPoPbF02JuE
sOIs6HeWzbSjKs12erkuQRkS6sypNDG6sA+wutZFbMJhW9h9zT52QVsADF+PwKkV5jUKsjci4dMV
9+40zPlxmVvscN18KQvq1rJIv0oMpNqmHTYJ3JX9GmYsgZ+6ybzXBX3EWfCekxLfmNJnwRRHGOa6
kodqYlFqmeXND2hEtRUNW45L2p0jtyepit8qbQWbQq6ZZZWMJ2Pxn61SW0/K/xw0MWxzVE+1VR4s
3QV7tZTuzuA4OFmYRtveuVDZaKx55HFbCjkd8hqRynOMgK8xQC/r1nMdpihl/Cg6Q783/oJgUH11
hpG+OEX6EWVDeYmj5PPviZVBOYw01YBsaaqDWoy3ASFmAan7kuQ8X+zWJuu6UJncd0PIQw7HG6iL
uH62466Ar0kBAgvG0aY5UbUzq5SYTo50EI9sB3Ec6SgOFR/y7jCaIGoAQhzJnFtr1nbDRQTwLjzv
9ax+wMQV7HFimdyaIZMF2diFduI1p3QOvYl5Lx6t+ThG2DrwC/qbJhNoTVb8Ry4e/RWFPJq2oe8T
I6BArXd7ykdYxUAnQTuy8/jgTwXalKMurKX/ZE5r3lit711SnhsHifeUWXRcBZNAxNAmMH+6GXsi
/xNLZgk5J2pCtudsVtMlv6QTtl+2EvTqTA2hQqWMIz6wF0XcDQJwbp6Gsj2SAq7CIQkiRMRMrQWN
6a0gRBPWABQ3MYaXLUWbzlcPKrtxTrU76g9LE/2wUDU3PMkfcZQnxyKLGPHpUvKVEdxM9dsnBDZN
cLha3fm7xAx+Jgavlo8+gxUIKSDmdHvSpXU3lxyye89thslmfGo+fWdRuGTahrhLdcYRo65labh3
WFo74u8/kqGzP2ODgh+jv6S2C3lRRicp2KxkfrFy+sZHqZ0TQi77IByhxwJsy4ZT3NiR9kKMKc1n
Wj6STZ16wwMurlNWjKi5QO1fKqwdwUIFCgi3aT9EfGbVKtbao767aYuYiWWdmTbx9ktGHZ1yKh4W
ZvWu8+dJAlrLXPkt7GTE8O1Vjw4IvU0/vqZx7j064ylGQ7+SP4IwM9JAqqeSwBNNWCQYKqIo9HwO
JYGy0vdBKq5NBOCt+T/Jiv48Rdjj4pEyCCOOjWNqMFtXeOlgBET+th5GsGKdjg+4OelrWRWLgS0w
7nKvDI2UXj8E/dW+bZQHGBE5iBVFDSFf9UWhlXtl8sQ+/65sbuPYSR76qR/e54BJmfP5YXT878EF
OJ9nVkCtJwrBhDbhO0/g8OctzJpglZwJGpSSoCbeKsOPmpcE3JTBcHcb4/yHLrj28rikshOd4Rl9
ZKsmlbN/mkqcZbJB1mfdC3v/WJEKNVgQnGdrjjeGvTaoNGXoj+KnQDXHgCP3UGjTH9LD+pG37437
PQyYh/46uNmL/5GA05EskT/8mMk5mYKTJ3NicHVDBwbpQKS7AoKLepGYqkKmr+lUzM4Do058is08
OQYJnqlkUPpK8wEEPoWlNWoEdeaGAD7fW2cX2CpacLtaRbKWJBDbM69iPuKsyAS7iL8YrxoE7Viz
Uwe68TSVKy3SqH75BgGAJY9DiIlnTpyZcZhHslixn93kzceihWZScB6BE9s2sUcJduw9eCs6FV4a
NlLq6DJk47y4G0B67DyYztb6DzrmU6TBEiSMWNlZXeq+mEgohy6KPo1mMvaO4jHZ4wlmuMdIiR3i
YPCbjCozV+jscS59c9s2EEf1YD6uxPHDuMaqPO2QDu9pTtb0pGBywqLTcXx5Gr8muTexSTNy14vs
H/uYqXqC3ONmwYxslO4nW43QXOMRKvFauhC0aLctRKQ2eeJasWsb7Bp26TzgUXUPpE8fNPjAcFya
f2PszJYbR7Js+ytl/Y5qDA44cK27HjgPokhRs15gipCEeYZj+vq7oKzuzIxqq6q0TFooUpQ4gO7H
z9l77Tvhmxx40yLFhhAgHJ4fZ9I5E8/X5oydYivWLV5/r3iUqiAwGHA3M1GQTpAhKalZXAsTm35k
F6tAB0b3s2XRPgBprw7xOPXbbMT8MsOZv28CyvWkgGEyVjQH+z5p1hmYnLL1N0z9n4s6/SiLglyZ
BoV644Dvmu1mlp1+yUJNaxWohmMxcP+kzjF4tpBsklFu+6H6OSAubRgcFVpyE9fe6+S/hDMXy5yk
2JFJvLA1CR1svgnwCy6CcCT+Lc9LQKU452mBqZWYL5HvG1q+oJ+Yv6w0DzAGTutkCzr+JpktjONA
1GcRknQfevUmMJN7SR20pNxDHDvOcwkBUV134cNk0K+CjhOhYfBO58k1H6EFOFEO6g6znqOcA93B
YtPNcOEpy25Gd7C2lLrWEHDxjrDasdYMZkIsKNy2DZKJH4giPwoxbSFQP0xx+umjwoXmCsp5YpDB
LulwrezHmfprWND0Uec8+bN50BQ4EPFlvtkhTcrSg2DapVvMI5dmcIEvkf5FprdB4wa2zKiTE+YH
A5k5I29ElT+i7BYrpeskVTtCHdzhwpXLFljYJzW7UoEWYmRqfKz6TMWNuJy29Ce4eILgqROd+Yjb
BjZOInc2i8BeVnIOnCn8zVSOj15qwbedZyRTU9RHK59/1+2NEY34xl2VvKJSW8Ua1YdNWu+hNOwH
bO3mRkfhc9Dz8cnsB2etRwgDB9cWjDGCbaIhyLdVIF5Gxww5PeIb9Qk0mWG+dKxGfVkyPuEsg1hP
hACIkAsEa8MesrUqArLB6NNHCl7GfDM2WIc4al5/uy5nm+RIn3GhCecRr+6pHpEVeh92+1RH4VUb
Qx91ZPUuPZKO6tpTizx3zm6GgoQ4r69BH1fCa8eVoxG+p3nQ5kzh7mkLawvEW+huEr9lriOsXZlL
86Bx59BEsiMa3mMnb+W8GS+tqKAo4qJEc0QPceMozu0/KVM8x1qT8m7AGxY3fSqudByX6UyMg9/w
7prlmx4RDpDnxy6hAHbuh+YyBcMb42iWAllywOm7Fy0vn0GPhCAJHYVo/UZvQNh0aj5UmxBLmnu4
PeDeaMsAhMFGvsJICmsCVqZPL8hRBOoYql5AH3lM6nDta+5jyLceZGis+9niac/Iu8Ev+10/acts
uA2qytoz3VCHb3zf+O25hjhnbBUV70SHrKq2YU5HmyHz0mnJN3RvevzR6wo26cIeizuwYUiQmCRl
K9vMPCxn6OWzZBNOBEX3CfyLIgqusMHoRuSGWn5TzTTsyGzhY3Qf0H6ifMF+7LHtBNh/ViEZOIti
9mvT0tAPEqkkWi2Cx9Xw8Y3fwSMSghMBx8z6k/PsQyJDRyvb15PYhTVRrAEHIsNp+501pkuFuXkH
9rwEHM8epccCXHc50EUztZ3UrCUM8o2DbmTX9ezbZUVAMdfaRxZqzdoMJmrmzOw55NP6oj+AAT7m
UOl5p8iRLxTEwWrwq/M31FGVbkSFbaORqQN9tmQ1B7CCr0wmOGLEaIHsEezJN66LGUqwbgoSqTpw
JwevrLLNNOo3HcyxgXqSHp4CiWsVh2k2OmcVZfUgkZU5w/CcGWROWu74VM5384OGDa/i3Wm0OyoE
sqdS/6yz/nxvd9835by2i5kBAILtQoIX0XYhz88nqbgWMBrR8N9Xts0S61sUxECdsFQHa9a6irOK
ybkQB3XBhHp+tJXP6x4Gc0Bmnp1RLVTLzKfoKxSxjwi/fS84lEKdy3ZKtk4yg/6K8d3tCVWOmKNB
0OLQPO/S8yP//lOfvneRb5I5M0BgLrQXBpgok/LsaSDuMEUdScpbCUlqpPAtKWdoz7o+fOhmmxKj
VQqQOZm8sl8B9myrK6QSABtpAPVbJ/9TN0AyTDBJvMEAXhN3z6YktDhwZoJdPy0BHPIUTDiEhmf9
8ObqxEZVxvJs5QzVXOGtQL25h6Qw3IMvu3xfoxUTpmFtwU8+2TZ7Bst5sQC2TT/eg7JSpyJbZAgF
16nrxmQeAWpLPZ+tK8X1E2qdd0gN86sSNrJ5+pgzKeR736aBpfZa827p2gPoojNWlWDtWv4xCJxd
ZYhrgw5nKxtJunqbTHTLmCLIbjyrJp3TLTeD7jCcLJ0tosunsYsDLu/6NmmHI+A9+yj0cD1atbha
dVYxkfBZip3hhneyRQjQPwRdf6ayveO05q5cm3jJzHO0JRbMLxsY0YKz8srTBRG9U/rs8kmqFOpg
vxtPgL937TNoQHM/NaNcQkPinSOQaS30T5T5VE8FcC1WOn8LUjte94Sb1hwBF4nb1Gc6orUfcWRp
3J1vguLz0nI4IEHdpilqMDk35iw5Byo/VDFWujwM71gnfNqKtDFsJtsune0ScmNm4MBVs+umISEq
biWmn6DILkVGLKvmaNuasArQTU26Cwx09nTsxNJEh60yW9/rbrPJg4Z2Qea+Rqmb7HWDIkaOZxh7
zbGO8GfkKG5U1J/bABEAhUlaq3c/zn/ovMVkQY0kYhkKs0zN/LnvqrfcMd807F9Wax/10iLDN/6R
G0hYirFFLeBq/X6wwbNyYG+WOSfrZZ6GS627FmZPcA8ufbgksacD9SM2YM3+CO8lGTQ2A4llbLKe
vF6MO0N96Ia2awzT31slWpiKqDoP6SUk5nTVyqTeGtiCFkEVP0gGtrtmVLuk841DbxMc6pPEJIK9
zVlyWTsYBL3iqy789MUjZpMEjb3ZhMkbKCEPICPUI9AgIhebybI/vRJUXNzgA21RxvqZf4zgaCzI
c3KXXVTuLcx7a55AsNEdGmQCqiHNZXPFABSUsyfzhRj0AUey88RFQJAyDaGwKU3ORwgDghiFO5N5
38vOUZ8GOxOwSod0RyPzYkzwO0ezqpSus07sKwXrPE756SCsXel80ccS31QwbtMWslXnK1qNOn5a
Lej5gGd7z3Z6JkSGz8vZB3Sa7us6DvZIsMCzJJiLUCZfAgnPk6z7zDM+aN/bF1fJjKPUqZ2MdtUF
JTLtiHadami6p+nZ4IBtZ46zaoIAX2YX79yCjCiO0i+Z2pep/uHXPb0Ja4i3kUcUK8MvvKh2vvVp
DLFaUaXo8SqdTi4qR98Dvian8TgMsF6FJLKqJp5swM+1swSyMVMUq6L2Ic+5xEi0tmx3piU/u9ME
0o7+X53hyRqFMJaFEzMsB8a41hmgATQWb2b9YEmrRvCNRiEaYjHPr1D+oP5Y642DqYwmV0HkIYmV
d4gr3I1M0pqBMhKGzN0lQmM7StY0HzlB2RM212LgGK8YOrZjz7wRW0mSiyMYPE5rKHRQYMP4C47Q
yF/k4KwyR3kLVkFZYdSipg45dZh4Wi0WDe07ZDDJfoB2IvRzfmB2SbpYNY43Zu6LXdRUFV4l88Ol
H1wBjraHfB2EyUNaVsZxLOylVWmc7zrC/iqNIpltTiKZQQ5GDh+mDqLNFLnb1ZVTHpu0nlbLknhE
Q+Aei9S4Fyk6oLox1rbWL8Ksz5cQ+u4yGgUrK+p+yNq+n1pMbrT5V2UZ7wHLuVZG05SxEX3HJeCR
vY4/0IWudSgaIOyjnuxalXsoZcxN7PdMD22U/8JqNkPCa0eI1JUYLpBRXB1lYhMh4aQAi8ptLDRj
6xP0Zg9YntFZJisgyuMiaIyfjH6RPpfo8JsY5+wExlyPY0TkV044NZEg0xKNCdQxd3qrIhzEhV+1
NL1IIi1OAcg55jfiR9oj1nd7qW9UxOc8K7pXxD/kQ7eSuOLUI6EAxnBaE3vAXSBPDldMw4pKb0CG
NP+U3gFvVRXYNwQqp5bgMVpB+9jSyjsnyy9x2noH5jfOSvjjV6GHw87KnRMOY3yeinEEZ1UADSEb
b1KIjRmE56SvFr7fip1Cnpel3U2Qu8bCAo61yLlay6rsV7pWMGhmbrEK4CLWNFIWZZ+tAy14rc27
vM2nxzJDSx2tRU9p3ZsmkbNxUS4bAN90JyH6jBIv9KB7N+jGrBUz8WGdYU7pcuclT0dYAw0wJn24
Dwga3ei2iUq6iZjuZvPV0MgZjGgubcxadd9Oa12PHxSMepfxESYn+ivIRF0DbqofP6boEDdINDim
c30gIrOaO8D74ZEx1alHeIj3xYk2nmkcXcd/Dr3CX6lWbuJgiI6OqKGE2aSu0sUH0okwRgXWEsH+
YiIlYjKYGGVjX7A+hMkaXdalKtOzL0ESGwaXjStqH3FfpZG9ER2yug9v63J8jW8HJX5CvGYgUOaP
JVT3hd55bxGmzU3oAZwMUwwbE5HGLJtHsiKMdd61fCZQg3WozCNMiRaZlRUZTvS6TPZlMnsr6vno
CT5HTOFhQrEN6HMC+D70+fxJHKihWftIe/pOhqnw0rTH0nl0pWxnv0d5kDNG/fvmty8xiC4cUhJX
dgTeWxsr/CRI0AGnBnAR5sbC9813+MzvX/4bf5fRxVjA8b1OXipWoUvj9jsKp4t1Cd2bc+boKLLu
a/de50iYFEDDVQ0tcIYXfeOdvv/0DS/6/tPvN7/83feXv9/j/7qbEAOHhciGRC2MhJWmMnGH1OE5
JAZ5HRhwF/SiRZk3+tNKgyGShMQE5GH9KHrxEcwY7SiO+jX8bbkQlXvM3ZDuiKPnG4EcGaaD+BDg
RhYtrglqJTRE5YFwPRqCI2NX1dIt7Lv4hitvyxJrbsBwo1fxwuHcE3/YhplY5QDUFyhKmVTS5sA+
wt6komPA/x9DdMfoWJZq2tFs89/eDEyGJ5F+sWYOy0JnmVPNaOOPa7e2APlmGu9BbJEd5Tfkq/R0
kQxoH8qCLcGZkOY7WGPffHVZOva+s8oH6w0m7GUMfLmVHOHnIbam+h9m6RjAYVpwLwxBHUlfaCQo
IwnPtRdb9Axxv3cdiiLTIQ9griiJdXxS2ZfeeNl9b7y2xvhJczVcTbr/GFR4MRJr3FpNWx6KJIkX
itzSxVTDlqzdbVIqASGBk30/FB/TGJ+oXdgG9eYJPTR96YmlYHTTW8oFYnIRXoYGgbmRoa4ZASmd
dkVFZK14Uo997eAojyK+Qycb2Ix+NjQoFvEYYR/xumxn1u4DtHaLjxrOKUNh4+a8fLam7NVV/f2Q
UTjopK3wUfDmrE28k4JkLwDB1jaaJvtgWUQgdsq1D6JwH1IYD9S8nOiGbIDFkBByKofR3Qx1fZsq
Qo0qTyrAkE7PYPgDsqPPuJ0fWDSgKIshppF1F9CBrWRbH4vhbDKrJrZmjXEoZaOBnQWabiw8DNVD
djeN6j70XPJpU7MDBgJbTzNIMnQyTCTumFXrxs7FPmbckkS0U3sv3WKZIhMto5eeZeMckMSC4pl7
N/QIGgPN3SZZj2+LM15HtCjzAyjAAczftVfwWhhBZh6FnJ45KC6m1jPWgdeHQCbqQ1kmaL7Bdn8/
f7jzFsa4lT6ASfBzOpmjw8k7e5ZkWtiDdYl7dG/hk/BRAbl6qSNLoLFMU/qKIxUxAO2n7x/k2TeW
M6cz9rScQwKJW3oGXVg7O3QbI45werFYDGGyjK5/aDUSnkBW7qqw63bdCHnP1keGViZT9QJQsM1y
dhvn8QF8Eb+3o6cP6i2QzhI+6UECZqSxmOJYolMINnFDkfcKgOmsBAahzO2hXJaUb2mC2zciv8N4
bgc7X1qe/96Uxo0VO9gq5euUpy9DTYp3NBB30fuvlh/6TLFjdd+RSqLjNDuoMONUw8hMWALJMxDF
RvkvRqX0jbRIsaui8TUpyWEuE/pRXazNHEifN1YP9fvCrj5hgm7rMImvCiHDQsftE/fpticc6ZqH
TLbUlD5JV3onLaVe5/iwlkykGE278ZkE7p2u+eFGK0R4ilvH25N6rW+97KDKXtwUA2hXRewJUXEe
LaHKRuMdng1lcJx5d8wUqNT0nqMvGit5HWjlBEwcS0Qdm2YM79L5FNVLvIPmhG7BZfLA3DFeMVB7
cFP6HDMRG5s5U4ei9H7EuA9Qc6l8DUZzPJjz5dfatOq9hpcd43IDIFcdQxMIUJDQ3dKpSJc+dcbW
z5vbMHCYW5Xxc1wCQfBmkCFuigqyCmhb9u1gYvUzWf8MZ86iRgesHKYO47BOMa8sgQp4HGnsgOWf
XTbsAMF60XCw1ND/duOVxAL0Jn2DMqpPuUHihsEkwrUQBaXVHvRwfPBbgssCvbzrDHtPEkx/+L5R
JQIVW59Juq7/NCSDs8B3UC4kIU9rqxs+Mh0ws+shdSbt/UjJVGDYb8EUrIQZ4KWmUMQ5QVwRDeuD
o8hiE/PNVOCptclxZc0nX8wwo6ep5HuzBl9Z7JiK4Kb50FN/mFGS01zlPigAOFjNaxpcgi/gY+2y
j8STwLoecWmQJGsx8+zqk4u+6bUsmeCVCM1yf3iu5wk2GTvJSu+TD+RS4b4jR+PcNajfpRI0AyO8
tWKVTX50QWTcLskLIqVMJmLTN07DrjkwB9ChIIDsUeSTqfA4aV8j/XpOEuLoNMCJPfjQi3wy6k8X
btUytYF7id5gV7FeesWgWNcRY9m9G50TUYGOtVJci2lOXaZOGY++9vLi6kv7BwSfe9x706tWFEdP
9sNnZkF6vfT2FL7WGTPtCYg0E5wSdbJLiAFTuyeTkOR4svtNF9PBH7EMTCFDVM8soxdTea9Wb9cf
Y/MscfmluX4JWuFwWurtlcitL39OB4LmS/xQ7cZrvzM5G5KDtbLwoqwMsMn0vP3PZCLTNiCsPByR
AQbFlJ9GiUS0NibvXs4ScK+o3Tej37dlc2l1++pUEWbIOkiwebsbN6se6VExuEpntwCIKZRx73Z8
EUMUPuS1QRudwJCIoT6fDFY2WcXvZloHR9tHTdm2FrTNhhaCHSAqSYrivkAjV/p6g7640TnOVtce
2agAaPnTbd2ercSrH8qwPMRUtgs7vzqjam98Y1pXo5Ef4oigP0iI43KsygAHjIEpivfRCWUJl5Ye
rDl+elZ6kwfxtkh68WXC+HJrJN8c3p1N1PNCecqyz8olboKlUIFVqeN7PF+cc/E0fdrBzpgg/ExU
uCsZTOoYhDaOGWVcahup9lAzVpSOc2OqYjsWPfEiIR5WhcWRII2QFjDttpPr6Hctcmnky01+IsaY
6WpMM7WrdfhFqTJeG3OKNlFiyoOcxxTfNxlnwkMCvrUtT3kSl6esjpy1W9Jd/e1LGvlbnKFAKahV
RjH1F7cNX8IRj1fmMuFRpXmNXd9eWV6HnqqKynWqVbNNxNOWSQg0VrMl692QrO2hrUGtOO2+lc2L
lFMCvnx+zUs6NyIxxE2VaI+2Mr01fYCceNYvAxY/W+T4xDio44wKwagTqKVtxsEw8CBcR6gcmzJB
5JpOhyaEw92hB7DSHlDpmFzc+95JkBDZOV7ZQiGQ8IZ0WefGuumRY2LeoCQ2Bb2kEtNMwWK807Lc
Xbu+li7/4HO8/OYM/AvmvUsRkR6CQ3AGG/5iGLTxM5rYBk2JeRDb4h8Ngyr006hsiYdyzAYTz9SY
p67VD5HZene8XBsYfdEhEVbeLujbrB2BZxzQLMVjjimFUgoxezpGKYqW+KlrXArcLDUPURJpO+Qr
WbZ0HWzRfWn93QplpcRyF7VMV0HZ7ICExGQ5RtTOSeo8tKkHQ9BTxtFK0OGTIk5sHYEca/pJ4c4s
/dc0t/pTA6NtbyrrTIBtcPr9xs3yZke6LljiirmWoE7qUMDpZLhMzNeacl3qxlVJz/8XL6OAUvnr
y+haBvMuIV1AGebMl/yD77IPMURMZhuA9pMfBEkYr6qOu2VixSCVgZ/R4eiil+mlHBs0PzK1VrTx
rStqRxs5SDoHd6TWlflrcyaQYINmAQOLyLC/0Oy+54OLGUeB2hgbbZ94QP5pyV2GJHbgGqbNunCc
n6lRg3gxovDOxIaI5CJ8S+sUTdEwZU8GsYkrUUAkYImWS+Sf/q001N4FC3ZEEnppTXx6oqn2eNTR
AtCLeXIF8/N/frlZ2G5/fZ08y6UENB1sslLO/tU/vE65pfwiRBewA5KyGvKsWztQI8u+4OnG5kgp
acdLFEftsdORsobdBryivu0tFe1pD9/6ZLKQ2gT1fEzr3beBLbbbCrI8CJ6MeePywy6z4OyuQceP
j9kQ3Q56Nqz8BC2j5mevWhx391ovjmh4/vlz4/f+n0/O4Qk6yIXhQ//y5EDjqLybkL0733x/5qz2
pi+s6C0swdSJoKj4KPFGML0SG6tqhkWpRdqPOcDO7wqK4DotdyK203XuMmxlftrBxlL6Y+3Z/UrW
Ga1uLqtFM0HEpHXVnMm3SP/wp8QOb6VptbejivOFZibtz44l0tHH/BlsdL1xt4h/hgOuXON2Kpp8
FQS6fPXLbJ8JpnH5oD/pbfwamV30SHWjtikOmJ2QyrymCMEXaJEQYvajg0Rde6br49xjlYCCEEek
inLmALHpgahgbrIjuXLvWCsDW9rRDC+1a06LKjDceza9A9JyteyrdE41hN3BYZYFwcdLWcdwUZsq
f+4ap/vsGHb5on0r1DiicUcKatrXtkPHkEi7AjTdivuSXv62BNJzcDlQQ5/DSJpVyPmk6pyXaijO
Rj3ZnyytO7qf/tFxBgy1pBgtWuUGD7Ev0rUybOcWmx2OCy3bYbqM2CfoQYYb9u0aeAMWlX7TTGXz
iu0N4Xiz57OLf7f32hszxuUiOrajvi5fcunAf0KkgBZLHOLQznYtAKWt3SLF7GITnlLRWuuUMiP0
C+P1n1+F1j+uRLaUhi0tyLi6NH79hDHgiTQLT+7Oo2G605EuW7Q2T7J7TjvzEklyjUVQO2uaieYx
NZKCll8S7JDQc+J3oR3W88wx0s0fmU2fVzC720qdObk+EhyajeNqgmu/NBucAmpW1U+tu5Btk82I
xrXd1O7aKkiwaP3wFWEbog26o0uRTSe95TtTcht3GbPKf/G0533qz/sYagpcb44lpGXoxi8Li2ZX
2qRMGe4mWRAVNJpnSIDQaVMtug1sdcwIG9zlQf5QkCu7EJ2uHjjRnLUe7M1YN+rSCDyWQIOY/tjB
SfNTZ25WWshk8CyXHervIOtQDs5CyGl4N3D/LSwNB2AQx498iMqVx0wsqZtbxwoPZmGTeNYkm3Tw
53Skyl6lZmZvINM3zL9WE+Osf/ESGM4/vvUQCYTtOfg96D4CRf7T4io7vcQRDFCrM8sOtE/gnlRt
MS8zXxzZtndT4ISHKoh+SoF2Q0TlMzTXVS2DYQNrmYZc5pWvaXJuO+M+HRNUzJlpPWQSBFNFWKTL
JnK0q7p79qJXH5nCpeu7H9Wg6zuzGvG5aUJ/smK5QpHCJ62J8auMxbm1QAf6jLHDIn3KGbydp6h+
1oI2WkY+qdsNGeb3noSHkZcPio7QqsqGGS1ZXNJS7881I+SbIRjfXL3pkJlmm6YcUYfbzlMzxva5
NYU4s16+pCIicsw0uEzBXl/RD1k3sAZuzQqSbBtk2EN6cmlxFS2nQNiQF6fy3DCqWbWjefrWlmAJ
2DcE/C06fXCRh1TTlYyLKwEIxVFV9dWyWoCvCKKuGYfB0ptQHKOXJFm5P2pFieekzaOtq2zcFPCY
1OTB268YFfR6xJLn3tkGUQWaA+8xJKhi3WsIUrEpBqVAgS5L98a0Gw3REvKXAWnZhv7Hhxw9nYBT
oiOwgOXLXqX+Jc2MMx2HlASxtF6XLkriJg/qdcTxfa0bWQV2RyK+M7RkE5lJftEjtUNyinwv4lxO
CCm9TgOCMMiY+Iimu1k4Gk1zO3T9tVEZJvyWhKXgieKK+i+lo0ca9zZufthGSedrGpFyTd2rLq1m
O4WIUHBGUvspDI4lAHe6J5wb6in8qlLzgm7zZCDZOvdAtlcCh6mLMGdB1FR9qVNFboQk5mgYabhE
o0HuZgfEOZOoLcYIlpLTFncpGYTL3uGeoe9Qq0/uE0qxhSU596EwdW4yNTLgKX3t8Z+vLIbp/ePS
IoGCO4YrDOF44pcSOYS+BztaalumqcNyNhGeob75SxTdUL8m8dFxiL7mZeyvRqNJ16UUBPmGxluX
ywB6Ao07DVjkqfC84dJoZrhXHttaFnoPtudGuxpkwaaTvbEjNPAZCNgSWBlJjQUpJwAWke5VXQNp
Mm1vPV9berZLEpd5GcIkvMzjvjsKUrwVhinXxP85e5/hvKub8dbt4I9nbcf9AtopAJlTdiErOTkF
4ofO7gkDwip9skXG2LwwYNh5xTtjczrVbnFSYVii7ud6jGxD3pppWy0tJyIDF+rfYjSwbmdj+5z1
prz0Cdxm3GazT2+ThQdAwc1POTb7yEN9a2gX0/xB+6LbaQXTcjjoE0XEraTCZSfp+x3wEPQnTrzq
WZDXYHEblJIOCeQEM+4sJ7i0JNdsNY5gjObGPdwLAjpnH7wtj5ZDW49oiWmX0bEBwdd7T9hoT8lY
QacQd/kEdIHC2zqEc6pT1spqh31+DqyASiWwYS8mKJDnJKc0R5h0gw5zaXyHB2H0qiFkIfMgytTJ
A524I3cWtc1KCMTV6F3shxjnDZ0vN1t1PlrMOAGM5rlJdRuhB5nAVqxFgBkPlSSZYtlPL0EY4MWw
RmvfPJoSr+L3FfufP4f/F3wWl992veZv/8XXP4uSwWUQtr98+beHIuPf/5rv87/f8+d7/O0U/ayL
pvhq/+l3bT+L2/fss/n1m/70k/ntf390q/f2/U9frL8BPXfqsx6vnw1S8O9HwfOYv/Pf/Z9/+fy3
MD+0Gzh3/ecff8Pf7zk/hf/+j2tYfHz+hQX8Pf/4E+Tntzv+D+TH+CulPSwfy/EwiyOm/F/IjzT+
6pJUwJhGYv38Y1SB+VfuQSU777xCd0y25r8jfgQ/TvzG9jH46/95cH96G39/W/94VmfP/WUlcvmH
iDaLx8Djsn6t7ao6UHXmeaSjSnzoTJXfxlljCMwKR7ruF5e6AUOPNAoff04noffwhRV5TJPOMMhF
lrfxUgXZxa26B7eYjpFpv0CCoJCJbtwmJkTQoAefvIMpOclC33CEBid/CjPCWgs46dEdKLLbPiZC
wO6HbQcK0PNAYFeF6zK/mq4RJEsETHdtLzbkCSdkigH5NPxgF2TpLQHUqFTdguxOK82WFeADekD6
k5pOsnYFsg2lLzFzHhIrJaEuZiCoW7SpDfurRRSRa29FAtUOWNyTRjPYy1sOFFO7YDBOPg1k4WI2
yeUmjp0RLo7byNsSltfCHIwLCqtdK+RHhwGp9jKS/Jqe7PNG7DwrAy2Cft9E7Kv126pWD9+BBrQo
oSB+9uNI3ly9xqH5OdILI5cP9jjiUdUvZKTdSw5WC9/sTgloEgznGLhhzOV5d0cS/Clq01ORM/XP
mQ/Y2AErIjn78RLV8laL9CN7yrHw9Ivn68BNbGQE44VQJ3rfmzoznmqt2RDQt26acUtk5Kluoy8D
t7GnRc94Fa4RYUxmaL+oJFgTRuE3a1m4uNoGTtKs80n8btjTcex5mgnmD6O7hrqPcXXvJcTHRWpD
XgQc6Oki4vEYOz3zqeTQe1iIcEJ1U3yKcCDYRnQqDRzdIOw7tWkFmVjwI820ZztJDkbm3fY0NgvJ
aWtsNlIbL/rknNrxWU8ZFnoi/CIHG/CTUxwpnph8MtysxK7Pg/VIuBGqaL1FQsYki9+MDYygnwEx
ckviY2u9JF36HtjpTdADSzAuZWjvyjY8xOyrhhkccCOe5nfY8Psn1ZD1PCU/RJJ+2QHFR4uyg5ex
1CbMbVzUYnowqi2eq5+jjlfCwN2qD9sxd3CMGKs0x36QAMC2+quXI7uqi/44gT1eBDTiGss7DEZ/
GSZnp0ZEBxZ2T/u2mGxQHryC5XCE9LyD2IFyLP1yA3ZfZPHzHGaji+REzsDTfE1OEDt0ZHzCjoj8
GH66JSwgd82k4sGhsuxL8YLjnpoR7SZAippm8vfvGKENDmQbN1GFaYtWoKqCL7zFziLNh20wpO+4
DhFWNGtqt0Mo8xVeZUKoTmCaLx0lQqRHL7aKv2qMFKPVQkcBXjOmeFWTg8XnnGS2nV8kiLDGpwH+
acahZ4inCyY2fObtpoq5VrUaKjOW2mFbV91VpOqh1jKypVkO3B9DOD15k7r2CJ+C4WryllBOvDfd
K1jrQ9tPT7KanuZ3UOnjUUuTkwiz9/mFma9HI+ivMsJEUUyU9moFxmvR9eZifkrgKFYDZbWFP8M2
eWugCF36Rqdx1W+Zf5tYlwKr5ufVK4/nk3hyzVaNa8R+IVxg7U32LhLuD5oTU8iaQHgpoQ7har62
k2Q4zo8N7wUUma59iCjP4sncxnF+ihEOLIjIPTrIGCafz7rKgAc36RduvHUUvfQdcutoeDAN4n65
mIAfb6rIfPJbsJzZE4HnW6uTL0OJQSDRpydd7BvNu6f7uaGTftDielMwIKDNe5H1cAE3/YDuf9Xm
a3oaF02NTzIm0iQHc+oX0btL34VD/t1NM9i3otZ/hjVJM36w6swgWlooZy05/PRs/zG3e6Rs8Veb
j8dvbigXswYZqR0POKlvmSSX2sXvixur6FZOb+BsbnfVlBzIgyW4u3uYKv1ScvYb5j/aO9uajtYP
J07udOyobW3tKjM9ZRWPHSk2agkuCV5pJ8Wz9NZY9VkxXvPK9gFW0wbiFXCp4TjxQZj/06JoQztM
Y2bApiE3dmAcK1v9bPzhMnBt1kI9VICoFrFAUhj+f/bOZDlyJMuyv9JSe6QAikGBRW1snmk0js4N
hKQ7Mc8zvr6OMrNaIjxTIqT3nQtmuLuQZjQAqk/fu/fceV1Le6cWK/z27WI2MNS1QXowZP+oFmxk
aauAbEePna2N52cCj9/bqnoSPqqI8ZEAM8Q81vgpwl9NBFpndMhfTs5qTdA9eUHLslEPUSN4xlBa
k7sQuK9dV9JiytlpPOuVQyQ2XMJPoVzcOIVfBAvVIumvYRu/t7xGmrO6eTBFGIssBtPhUcveY+TI
tRae6vCiXisT8vL9xBnjBVMkiZWa9Ybb9mLkfrYGsUF4DrW1w1h5EU7mE5IKkJiliA+jhndY4MhL
8b4zjcXFHVfvk9f2O8Yxn8xYg33l2XRi/PJkdtjMxeAcYpbYE0BKEuKmSYdMgT0NDwbb3VMazdMu
BoePSrqhmE1es3EEuEWI2FRkcEKaN1OzrYXpu+06SUDU+vkAl5LgSUSq9sgYnUgRMDePI1jugxEP
5J8qp8/3f33/3TRjxx2ydt9J555puNjMsWMCQYusw/d/fX/RrPpffyQ6ire9QDPfHDyX2LGRMRjZ
Y8FLD9Rs1ZvtSTKwOOgcgxaplvqA4UJFN6lnsovVl2GqDNDzVrvxZ/vFQCqLYsM/+KQpjEX6EkYC
a3DrDwfXK4N91ifLLsUeMOnRsyGNcD9xCnHDmSWk03eoZjaGq61nonH6OVnnxFcMtMTZA/BtvLrN
F469TQJGdmI2GE/tCqagrLA48zetOGklKNOsycn+7LTmWJJW+M8vHXagI29uplnVXGRYjxuKIrQY
aJRDGimpFl7zwipoD1jPLiJyYg5sbxeyC6yr0H1nUkR/m07sIcq7N8iiy1yLYWswVGfIHy06B3xL
kVrPyDha5JyoPTONgX1t6wujxQka5NzYuGY/Uy059Ll9cS2wTWHPcBKuAWeOV4bo4WLmMY9rFg8e
AdrQt8ybbwEoeB629eRT6Fi2+yPVgUsTqssEB0x0s3ZZ/kZBWuyUyFepORc7Gx5FPT0mVnFJHR/M
g7ud7eg9snbaQD/CSQ5/KOr/VTf/sU42/r1MJi/Mcx3GWjQOADb/uQ8WxdyG8ZAUSC2TL5R1RLY/
kk7/6LvjBSzsrAHyoo4aZbX+m1f+fbxBxo3wOD2YtkUsGdPNP78yTN+OBBaZk0VgXCfIfAvVBCdV
B2cCKSbYMhE8pz4WLgwOlEp/8/JqyvTHJigvDy+Qxg6tX7Ks9d9efpASyYdfFojLKeJZa+A6bLSq
3Hr6LUGP65jRe0MA13gf2dmxtljVKGzDeNr+zRv5vRv7/UZIUnMo2jz1/3/+HAIz92jy+/lOXXx7
7G82lUkKMk3qd1NJYUCsqEQx76Jy6Yx6nacdXsdqnRvsPikFKyFUUW7RSnn563emzmj//hF59IpV
k9xg8vnnd1Ym2N1BVOQ7r+MIRQ6DGZr3WhNly3EYKEJtrPxJ9/F9e5cN9Xk6fVKJPQbNtbDjd90b
P82QBeC7PHTt+RpsATW/lOn83LJ1mfG0dCbKEGo72hJbWY1bVYI43rBNYnsX8gCoKl1veVJSmhFh
fMDmd8WAsKu5FiCtVmlRLcOwvyl4tWG9AqHfVGx+vtttsZlva7e5VdOwSxFOwj+ihkVt1/ub3Kk3
etCsK7MmBSagPTZ9Amh6cUbr4k3mEnX81UWyx7Dnq/I6fnwMEBd9LFWisKQy6bXJIoU2RjOFraog
36Ub+sewLvK/GQP+p9vDMnRBi9pAY/w9SPvDFFCkEdowMnF2oWg2VqFfIXAcsvTju7Ien4223v/1
ZTf+bSyi7kjLMNWp3bV4Rn677h6SFs6mPJmBQ0pmGj/gPnVi8zkuhhuZf1eU7cn7RNoB8mPixbr+
kePuobKyg0ldn/b23pgfwibf58UZcOvN87rlKPI7U6qbQVk0YG9dTbz/zLnuGnGMWhdhQA66omPr
GPLTzHrYUYqpnzu45YYund1DbKcAVaeClDvBgwgIy+UIGGI5yfm551RFPO+a5E2Sut6cxliiDt1y
vgenkJ7zqIcW+uESloG9gfgChynEiNBWYMaPJuGsx8G197Fhq4B3yIp0vESJtBG5R+36Z99VIms/
+TTaDt1Q/yjANyHDvsuT8XmQ/mMUdcueIxgVuPkqUqpjYI6pbf6oOY7i4XpXRWtb4oi300uGTKfu
ps9eUI7lEUf28FbVezrHKOL3PZ9xYMOr0jOoa9arGpAMgISs6TRq8Zcmyp0I7JVLMMdUpu8obQ5S
rFrzOpYmVDd7N7Fq96376vTGVR33qFiO01rjcbXlP89JhbMT3cyyy5Ajv8f7f1G/hzZQvzlgB80C
ngsRYUZ/HFz903ctJuC0Cf76Tvu9Wfx9n0mVsaC7UkB8/vP6MoOCqyxAVQhnaL9zpBu57Maz9MsX
9SvnTrnL/2a1/U+rvq1TcrroyUljVP/+h6epZtAlU2tisU04kDUcTIu/31L/wyMrHYNRivrqCfe3
F4nCKmlTXQd45KJ5GWxEvSKdH+sx2VaYPCStoPtEr24z7LHJhShn6EesVl+qyq69+YjgcR2ZINVs
/IOCdoQmLgnHnl5Yr5KFkN40s1K+pwBqEMcfrsPLVH1yZjiOyR5lPQtxko3PXSCee3gvC9AZ6J/B
DtIrbxi5jrK7mVz/zk/ehTcd27aF98Pb5Fwmzfk59KxLUlq70aQkR41ky9s8jDubg456kzZ1SOUw
BDadx4KmBaEhNKyfSjoMLjkW0XhFzHH2hu7RkPZrkI1H14nPJIKeSdFea82Eec+5tFBb9BnigF2f
uD2OM1IEn9ZHQ79AIONY0N3D2VW8GMyhSO7K191I6QWg/8tmu9AmziRRcu7H5CCERxBTcnBTc6f6
Curl9JqFpo/t19zpHrOmXieVfNWZGKhDiRIRabwX3ydijxXc4rz21zc3c9R/3z65xZiBcCrSLcv+
bcyai7IdiynLd0bK9ol+Y0lyZk12FuemmhkKJilipghVXxoh10gbo+3QlPtw1B5gdaTMfvpLzTGv
52jYWc6ls9xD0z7bxbysOKGro1vfQ6MZb6EWnBpXkEcU//BABZU5uTOxfonN6GVyk3cCEVq2LD7S
Ie/2ULY2UBi+chsmEuL6uKIF0PPkU42qogKM463z7YtaVau5/yyYymp6c4xAakpW/ozFTJrF2Sp5
pck9aMwHS0keBc0Fune+Nt48t78ZHaZJe9xkxZs6pErGl7WGE3tuN8QcHBsTUqNNtUP/xSnH5yrU
rxzwxsFaIv7aqmoMMPQKDCQ1uH0BdBQQBGDVDePE4XPCJ6qKILtRLQvz1VOgbeVYwxzQFcOzY/Mb
dwGPhOnfl7ToWvcjsbUbtXu7+usL/R9WMQo39T+M4nS2f7vMQ1DJtB36fDe4OYYoBuaEJC7kMGzV
TW62wBycgw9Q9K9fVtjmv99fLuUzO7RhCAXM//NaVlkm/hqLzJQ2tJ8h2Z/VPgdwo0+79aBzMdLs
7BNPovpnSdyvfNPa1RQ8JYkkqsOJ8nBnNvCKZ7HKwU2oIjuhrVnrRN9RixnOh0MjxSpIPqRecmmU
SgjBdDfyxH3tvWYzVPFBLRlDBKdC2za9swWTIgfOQ6lHFZZNn4FP/J4wVxbNvXgCWFCmZ8xXz2rd
jbnp4pwWIu6POrPXoFlwsp0nCGQ4bG4BRQ/1RFHNn0x+VjLnasbWyRmUxC055ybn8Xi+jSlgMcm6
oZ7hwEze1e9szvrzbOjP8ayfq47rknxoMkX/yLGP700ifNuyXgukvzgsD6rQkaN+bLntiZsE3b/q
qvQCX961/Vf6gTyxvfuqOhSBCtgA6tSa1oVk3C/VDiE38C6nMv9ZVN4WFtLZaFVWyVedxhuSXM6O
RdVBotVnppPYykoEWhpAjka439zyVKqyDoXj+4wPjFnfXcDcltUP+kNYkf2bkvnJcTdO0sOkW4vQ
1c8l5m9QuwCPkvdukhfVtTbo16lu01QFG22y1qoJx9nrU/3SqGUfRWJcKy06EEK0qePupnb4iGdj
6O1L4E9X9edSTEeAfhHtorqLzjnt5H50zmGDLDGcUWInEJZ9hMhtau3U6qs6awXnRavt7wwgxuoQ
O3WP7jR8GkX8MNOcMTr9QTuoVbejSa778VkwOiAh9t2K4rORdxw2w3fL4l1pNis03dcMgdDk47pL
0AXb9qvqtKFX3NQ8vbluI1+gA5+yfVBdllCcGV6qgslIp2crtV7jIFzjHVobyfzZh2x1VBN9nsFr
iw/YqQ4aHm6Bb5aMyMgNcGTS02xT2ovkFxUompIDzobj9w3P0EOVkRHb8DjwebJ6WXQFLFID1Wkc
cuTFS7HI2+AJsmGvNp/cajlB2uhYCRsIPnWNvr664VT3NWZTLUfODkREHTxwKBK206KR/XM6M+EB
pLHuKxb/ud/2FV1nlmPVJ5xL/9dfLx+GSS7576c7Tpu27ek2QiBT/63KTyczroSF4qqR02fe8EHO
Azl9T/S5aHh0eHvVYdTtshNtTGY0qE55kFTvWd1YTegRn9xyBmg9WsTFAGs5sb+X7e8fIMUHMdGf
fR19Fd70Gbt4xOzxwub98O3TdlziY4ekPtEPIsTmPtEEwa6IpcZIEwerZ8/Ja81a6wDbvLGbdqYi
LZpdd80QpWwRh2N9KimZ3RlKXPRqqC6SM/OYjE5WbwxRvZc1uMkgLvUFDsLHuqAX2hb0NnWzHBYX
PIwcP8MOBFCxHbAge3S543Z6xviIPedLr01Yqzzgan0JZ3NfxDFILH2pVnXHao9rweKk1pyHQNMv
elUvijp8112qkH54NnVsuLG1a0vlAMOuVK/VHp7iU/Ox/RYOsVEDpZ7ad7v07HFHquevkd6DYT70
zDXSWL+qn6bKpIAkh2FAXHKn1RJAEgdg7ooEiq76IR79/pr2suoMaIwTEjEe1EnDavpHI0FfVEyf
hBevO/r22ZRHNJ82u7qkCiq6m36KFLiTFJAtUT4sS2A7quYrbbtHrE1X9UC38n9L//8/dyf5i+n5
+08Vk057vY4+2z+OzwFK//Xc/TmqgyiP/hSs869v+t+Zu/0PAdbdZHBuua5wVcEx/Gra//4vzTX/
4UhpSQsgn+3aiGv/6//kBXk9//1fpvcPy7ZpJOi66SDs0ilj/jV1V5k7aAFdXTrSBchI5s7/w+Rd
fL/Kn1cWXt+Ukp/J29D1388/bu8UAPECY9fCQXM8/MMWWNi1PNkKKtQG2MdUVruEN5TCHWoHejO9
sXUyG+BIRmjGYVIdckw95p7GnAJwcdIfdsZYY8ks62TXJ2LtcQo/ZKX21BDLPfXaE4MOGFZUnR6O
tNRMxyWDMwLFqHwMDk2wRnCBHSq9eXDE0+w2aINz+oyyOKeG061leEm+OJK9lD5ZLxJQk6mQTRPs
pqG5Rs+13UDlZ8YZgXeScJ5AqX2MCmCFOmlJhugtIuHFVWgoF0ZUr+2nr6ipV5wS/U3Q5JApJeCW
HQdiGMOYOAY9KOARgZ7yYVAVCkbVKCyVyzqQ2D7SIouzwAIlxX62OC44EtlpUM7TyiMIUsvzL6mg
VxnfXCkMFp804fJYE2PVNu2x3tX6c+r9NG3vERMu0znvaVRgLVBS7SFVEDgu3y3yezhApqgOsEb4
ZaC9aXBMMLFla0LQA5DQWBgsYoWXRMxDc/rmewmF+tJ0oF+jd0C9HoLiytl5FRhsVjb12bfwdfL+
BUqtdc1t/4RR77WwV8j38yOmoq/Rk+UJ0iDx8vzamXKgCjZBUmejq+iaGm89c6Le1joU+phTci/Y
mVMQ3WV6+7PEJbyFlwBDSmEjJ2si22A29iXaZ5IFSOcbMtKKSeUmcB5glZU4xs6N7xnqKKrHsCEG
xLrrgcbt4Tg1COkpgRPvOqkJTaeZOEgVlU0Z4yc+KU/x2pzQ4K1YwbEnjgblNn38WvHdakBvkyK+
Fd7KUgQ4bv63jjjWxbfTO2vEMzbdcOMo1BChwdgZcWZJLr+b6sEqg6g2IdO2B+8RLdx2CHAWu9pH
qLh0gyLU6eDbIDet4xQHfFMu2TTNLTrOU22QXCCMvNhEoYudW19Ec2OvMsXCIyD7hlDNpIiCk6dl
EPOoApa6YuiNwPSS2uKwUKeKEZI9YCJkWzKmj1Ex+GJF4/PA8gXwy9E086jZcO9XCEZo/P5fz32t
2H6zovwJ5dynjUqmHJlF6FASZtjqi9Vp4Dxp53pGlh/G9EcEQtDSsxOqWI3iYWFl7WeCJiZQzMFY
0QcbCw5hxg5HCYCfRQApzBTR6vuWjQAYsrxEfNDFz1RmL3Wm+xtCb4MOlteo6Iex4iAOJLE4ikn4
/QU30D5S1ERb8RMb5b9MAJ6AVRwzH/W7hn4uDoEuJgq/6JVyZaoPRssIscnqpyRud3FNz0BX8EY2
7fngK6SVr9COQw6jBfBZcyz05r7uAEAyrLvQg3A2bWJf0L1pW8cjZKmMr1LhIxs7bJaEYLIW4sSk
2zZAEIzWMCHBWGPvgE/Z7hH934UKTVkKBK89pjWiAzlApEO9rhXKUiqopaPwlj1aPk5TIC9r2JeV
gmBGDtxEJoC7f75PSJlI47AOAnsEm0PGNoPsra8sruEQvpMe1aHetx+YEZeHWmE4B1yx809dwTmF
+uLP5sIdbmgb8GUqkCde/1zhJ5GVXkqF+iQ7GsNeDBY1ReI6SgBF6kapNBChGQIcwkDKA1QXNPJw
RCU8USSuGa4p4xoMUbnoFHS0zpuPSUItKQs5rRr6E9xLFVpgVhoNMxnG4wTrm4kWX4h4uoHbOjnd
jDghU+pPoPhOfbWEa15cHddcKuejEXMUGi04xbU8zGXwWIdjvk29gpDcgaQfM3FX8TAZdLCJgQsb
Load/BSwgdaOE4DYGQC0t02K2Noh0wDs5vdGNNbWuaG8XE2cX0/jmDzAtPW3fpPcJwWOerp6xa32
ANQZdf081QXrVtX8+P4T3qWYRluk3JcvQy6MszAa68Kor15WqRaQGJqg8IE8usx9lB6Y7ihlPV1b
cYizTkYlfrV9eMjqor5PoPQhUCeNpp3fRVhcwjopF1lmYp4fVCp05ZkvfLQLt5va46SXUGoIlIV8
2SJbjcwN5oZuUXsl7ZzUJJ7d8Y1ALKCmVMvAA/I3iXLrxr0F173lriNXYcV4d9joqebvGjMjw6Nw
JOdFp9l4jQ6AdS6CaxB+IP63Ob5b6WaqSwMoQHet59llyYfKEqIVW9g8U+diDD5KPwZeMCYD5Gl3
b9uFPAhPcw5OGJ1qy0MxR6oEDIjkBS+jfrL9wt5oTm6emAX3dDCaZOW6VoQchjODj/V00QSMjUQT
PzuI+xfwVsbVYPsd3OW0Yo6fugevCl8cOyNCsqPHVEZkqyTl4OzQnotDW2DAGFErP9jTyvLT5g7J
PSwO8mA6qTvbpBVY1oCjLH0D0GKW/sxNdpHW45pWxHJhXe72qL0eo8HQdwMVGetEVxxn17B3qQbS
ziAi76zzs1bf/8BHmK9l2W1ZlAYEGMmVCfwV2kD/kMPL2RZNcOs0v2Uu2k7kWuX5uaz5E6blG8LA
aOPr3iMhy3tNM9HTJP5bY4uB1PKkPNfGsu/jBHc/+Flp9RBGZyjvo9EeXBm17zhuoMBoZJU2GTmv
JMjElos8MGP4genN3+h1fGx7S4tYh5wRyVKzl1IDk1B499bgQqjoq/rYcBIJUE1i4KTDbDa7YuKq
zvgqwFp79MfaR8JksnWfMYBxp/Rd67ybqTnZXeJgB7X76kRy83TKyxOqbxMptS8OnRzPsu2dVVh7
1qYIrDuEAAM22LtuNIO9a/XBGrjECIeDuoyAqx/d7AZXzAXbHBDl2m4Z+Zfcsn5vPnCJDnPowGEL
Wkii5bxxDO21j0iAIw49e8oC65zG8TZI4vpELzpcsgvNRx1o+1xry1AMKWn3ob6aMqM4isZ6YNjA
qDqrtbtQn8Kz5rC0um9kNwVXiggab4k/7jhMo4+KgV8mpIqUmuyeeosxKr7H4mAQZfLUuYnNmonM
cp4romR42ia3qJ4y43Vm6EuaBZcHHHYW1vJsFLaNT3/icghpjasUsMMutueHNooMohpIhG71QrxE
YuuanXP02hl6rRztE+7Vo+YJNt+uzU5xPJ/9vIf52giFrfDmTTcn7PuQCZVfp9yW+G9OQ8950x8J
fBh1ZJ+o4p8q7q+l59nTOnSC95rDCPAZHL9eXdq7OEC12phDvh0IBN5DRnTvx76+8+Lpvp+9+nEO
xbiuJLFnidSCQ7iJay09lvEUb0QZy6faFG8sfQuzjNqnaGw3ZoBfIQu546jCMgLKAwUnitKTrLLP
OC60JbApzKNxZ78maECDN2wc/V1IibjGRBrC7kaHSWyZezd15s2bPHvNgi/XWtHEq9IOnQ1sIdjv
KakeWsO0YcL1cghGuyWRvq13RhCgz01McsmayXgAtdKukrzx78eifWmbsFjogSyfdDHyxnor/Gn3
CM360n2qZxROWbLURlk/5bFRg2IlaJ2ds/wBCpu5gKEFR5IyxRIzHMGWffEhs7on7YyIEqfI7U3e
VE95snRLI/yIh/rOLrIVod0FyeTCId2kTOEGobXpXEeye5TEMGDWO8RO9xxmiY7HISe8z0bqwIh7
67DasUzVYoGnfj5H3S+AkIxQB0nxBNjYbBMK4t7h7uBz1bTQ2+SEUO/9+mXyjfpkBYSvUHr0m14j
epNJDB0ycLsiDp0j0ysAZRkIT6+T7muowICpY99PU0/zxq1PSQGcLvYyUC+0mC+FF7/zU/xjXkEK
lrKw39HriTt47s0aozOCAbgMsz8ar2Q2IWAObsEYmKQ+5/muyMKGXwIygGHwucd4hMpWElmgelVa
3pAbPYfZSodxsUlDaWzttP2C6B0+IGJkyiCHF1I6h1VmUhzqQHksHv/9PJsKwUfvrbK4jUGgzDi/
rn3q33ehbfPkaF95SeaYo+2xOu2DGE/ON425aYsZLV7bL5F9iWUW0JN1pxL+TKPR8pxOMdtnw2J/
R6QV0dhuOK3ygjs/jPAgNXyike5oZ6qvuyAJORkJcJYoGPZsEqj/uiLa57b9EQ6zsWliRy50D+II
BDWJCWiIGHdnxXlMkY917eNAPtuO8hetbA+POnWCE9g0d9UKUfCTZx6JwCOpjp9MxPSX7ctuWwld
CULz+I7lhnqjNJobFtMSuSJ8/SwmR4JVki4apJdDbjJAl/j8lhoVxsrxg8uYAXXwf9CCoFfoNfUu
o4mxgBEMNSMjJqqd5H3UaK3y+chF0EMukk4JbJRkwBP9q9muIsioHcTLrkD6HMpXBtTbDAP8U+7r
d5rVcy+G2YnoL2SlVbK1sOqEHlctLmN+NxqWq2LIGQslWDdlrYtDXhUIOXse9YEtf8iSkzdb4bFL
Zj5kX+I2Srp7TXJjxgaWIF2szbL9RfuzOuLV5d3nzjtsi2w5QJ9jBoHfH04i0ld38PZGH5Oh6qN9
bpzuPhnLH0Yo8NfAOKbqM7GtFFa61WLU2P0Ebycj/ZXECnM3+TZM7rJnpKq7EWzD7BqFvbsG0S42
huO2h3J2P1uQR0d7An7a5eLo2waytyoZTtIf7qy8XQ9y9u69NO4I4E4etexmm134QGc1OleWcdU1
zKllX4AWJM/B9dDbw+u3ziMg0iym0AsteSpCx7sLbZBMeb8h2yfaTq2F41v+hDaGnC0JmBzGFdcS
wrVePCDqM5kW8k8+49POSZEGamm0d8XAsVsExybQnA0GIv/RIhU4lFCbxrl8a7ErZ7Aw8lqGP4DA
0MWpNmMoLk1PnqpRkGYjCh0/u15nGw8Z/8pVO670DYcVMxt3LfF2sOS6+1E23L0DESeBC9rCIngq
dCRU4Lojxs0Sx75w22OMcdQoDApEt3mcIM2jZUSs4gBNWOl9KNYCctY6T7Jy0+K/pu+6iFs7fmOr
FsTX5xM0GyCDYdDtiT1axZwC9zjenoIw77bJVGgLB2jtqtbpVjtPqbYcmfWeyFVPYXcRCZs0sE3I
N3926pSyRsWwMm+TG7aARfkxJMF4P842nqe+/2kgGg6LDs5SgqlhqGysfNavSvd+2USpbjMj+2Ti
Xu9Dhg9eGTtnDsMM/B2llqwd8Wxa+5AJ5ZPw8vdk8F2A1TPFq1GSzdLRUnGgluZmzUm7yY+dkZcL
eEXle2g0D3wSrxaRQPDREZzBQ8jnXdGw/dBKSF/D9lKJfHrxg9ne88wRIYXK55aZ5LUWwbTXZHzq
++7ZoPeB/MpjOwiLO1yZ7VHTBoHswMjXeJ7d+0LDEwDJK0AM8cmX1Qy+K8Go+RCCXiRtaaMNDPil
rLnj+wFrO1j5kXLpLooascIwHm0CsPKO1mwTi090Gmgb+k79w5EZXsYEenVoWotAMhHMtehh7Ck9
p1ojDPF1gg3A8b3bDDWJfvwdwWKF9Y0mhnJPjFY0bILEpj/Yoi9oW2CgGorIUPQtmGgjX/kZZn0i
C8iEKTrUbw4Nv954hwtVrK9Cji/9gAxCjoUaFol61836kks+XbrBta4s/TYmVKdHfqa49F157zeF
Cw0V2prQXCoye1xVdRn9ECEp2+Rzv4GFWltSI9QyqsJz5pkRlXqDPXCsguVcwYSrazoxDfk9d6hr
QLXza62c0P9pq2y7uYYlZREbdJi0LN73cXufuzN2CI2so8rVgISatD3IWe52M4EcQFg1Hc/ABJc2
N8JdzS1XMffVpYU8u/yVBZz6jaACUMBQq6LBegWpNWyHtG7Z/ZnY6V5knz3HKKFNdHJNqPV7OkPG
rIJzmqthJRt6Z7Mqu7jsHZEVF5H4pyjVyT5z8y1qgOzRnnslyo82XWc9RAOJV1UrIDB3696zH5kD
+6vsMCZ8/silevUldPK3SrbZvZ1xg3LqA7C5SYexhbTnsTc2xp2nwTY4YNjqidfwIadCqe+n4CxQ
pBOhMSxadHeLpiB3SANjIBwPMHVdyiXJrOQsldGH1g9L26tejI5xSze9j5F4w122rX0bgXOd39UD
A5hyZsXywBKmvfnEpwzgZujubFH+GH1rR9b8Ns2i+5l9kDqHGUzummd7Bu9mJh+2XLB3PimbeOmG
j45giAMDmO5z4DRfVuREcBDCNSwZjuhUPIAuxN3okLUi7G03dEfa1vWCad+4yPV2xXP8FAwT86Dq
KUytYFVE2lOe9h5lJ/kRIilHvMzQ1YbuBxoC7BD2WUYUTUU0AD8zHXsDYgwDTZy9DILCmiyJF5ve
iEa9YQ/Ztpr6U5eH7sIY+a6ymH+I6BqGVAplihyje7My6M59bgab0ml+tKEVbYXhP3t+/JmMiUV+
hI68uxt27PHLgQ2AJNmFhp0OMOJkLUiFvtnEHGb0KBYOaC6g38QNqZsXwimzwps0IJ7YgymPNN+e
g8kpsLrlJR0Ci1lYhiV7KsFXufGTVTR7kaaNamhzyCy0eYVih4mCBriw0SryFAUuHi4f/IcfHf3B
RWKhPJ17cwl3Mdu22fyVau4pAdQGzJiCfVy75clxGS/jOCisstvJhkhb+pcfnTt+SK2kbUz7IClZ
avES7GqSoI4GyCIjcIiebbxlRTe5HqtfoDXeZqchgnNMuE5gI2NXroPROlIzCK8+SK/a4Zk8CiuL
4WQnJzRdCW57dEyZIa9FQpemry3mDSQgwIuAYlk0b37i3ksjYaI6c3o3vOY4MQ4BRLmzvEM1EEkJ
2p5eGW0jLy7EsomOdVl+BpJCbsZtUld9fjYk4soZyHmmQbVuPfJtuqM9RB+BNTT7hLBf+nfXWJ8M
sgddSWhhvLI61iiwUmRLm1fTMUhfDAtzmZTNL7+yh7sZxwa89s9BWP0rlUrMEoO8LCJpBv+TpOYm
j5vpve5T2RUmH21dkj8zlF31lvg6PDlNJji9aTkAscDzz++28AiVam063pPHE8CFI/iR0fA4F2Jh
x1a1QClsLgkovxBoBRqQeYdmds9KLef0e1l12ZtuQnfOtC8tFt2hm7njUtVdsE2A7locrfQ2Q3Hg
km87K6/bhDISRWr3FOKr3laQ0DyJ6AcE7qkFKHJA/wluuacyS1tuBMYb1aNNSQtjgJ0j5zQLAOFq
9QUCv6bH9hZy+syt6oUjWf0jdkrOrWOv7Xx7NlfgIVDC+xWfHC0v+BpjtyNOlky1rEXfZJ+8vLyn
ujOW3VWbfW+FvKLaEgNISK9OCFXluRO4s2rfhBw8xz6/5OV0c8aWyYColhNnz1XeWPfOoIKsskd9
rjlt47ZnD7PgCg34OgSQj3VVaFezuBgNC6/AWAl24g6Bx23W23KNiSBZxpeMmIGFLUx4ug54Y6gw
d0EVOPumn998oX90ohy48zkkcY75YLkxWr/YanqKK7/5IIou3fSk7PWd2tT7aSMDm7DpBrxB2lTB
uvLNegMER24b7r84DeC26SlKY+oDXDDexhpewokMzrRBSYHeZG8OQL7JoOB2z/uFqP0vP5q/psSy
7nEid7jLx/uk4yQJ2eUsVNfKchT/P2IN0EnMW9m19iirtxEI+dKeg9cQFKPTgPepxntjctEsCfHu
1IF9zCLtmicNngFUOKkOJ97Kmd/5lXnxRPnBHZGRY0RWeHm2NJiSrm4gY/KoKBgskYs2t0+4+Rk5
dnN7MtNyP7SEd7eutqRjOq+yon6OPQxVFfw7F5oYvAKCrm0SPCTGwTyFvkpn/nkqIHjhSTTILJjE
pq8n5yTLdjW38qmpkBhhvm3XsNiJxYzE0dTh3mm0y0zN+/CKjHxD/a1AAgF1KWx2U5V3SMM0YzfP
fcjS1Pi7at/BiE1LWO+JfDGr7FHSc177XjO+DISzjTMjTh/cTSbehsK3l+UcPhk9+EpY4smuliiQ
okgEbwYEHGfMsjuZBTvGkgsuhLua6vB/2Duv5ra1Ndv+IpxCDq9EYFSgZAX7BSVbMnLO+PU9FrTr
aB9337ur3/vBKBCkZJICsNb6vjnnOJTJ68i08iZ1UneRqMGuZo4WnaIZtOPLWsjHWmGG5wCjKPA7
+o1Gl3CyUUkp6oPEPZL1oUJeUch4VJcnZGinBTEVPd25DeqZWoLO/1QPi+nWc/VRGjrWPPN9qgnt
Lmo99qqMVCSFjPO0AXrS8I2BOtAi4trmhWkhvaTDUBFvbSBsk0ekUUVYS3RvhgeiNn8svLkgHC0R
3j+9F2bcnqRCXq5mb11JfgvsZm4CvSUF3jAH0QyZiOBViNpEfhWrw3VRK0pV7SlMeV2bHU1arwe9
tI+U1FcMiOo+ovfmTlGxHI2uRlE5IoefhhenJUVNV5+7blx2/Wx9G9fqiWz+RzMl8qLuDhGCkKiY
cICOcnZfj1J2nzItJAVU+CxH+UyU2Q1ZtuOtwW210kzpjt6XWd8UbU+WRs8gK1vJ0YpF6LPKUho9
Qvla4nmrFW7eWWfDi2vumWo33hRrR1uKlFuUriSV1IxVRfKcGZpKBInjt0YoEw8fMQFuRPoyPvcO
B2OzAE1DeyIW9At0sbbndl6QvyFTKzfqW7uc7kgexpFyaDHIHM28uY6azLxQb16HXxBpR7J+zR+G
YyT7UibwApLc4wJB2Jwgg+ms031JhBThLfPtihIFOQXevPrZhFagWRxWPyuB+gVRVaGxqNdWIbCn
TCIPpRNdimLc2xJ/HhL5QgerFolRpGrtipZsXBgn1B1ykrUzCYoHQkiIYfGps2j7p2COa9ojTaw/
RQ4JLfXAPSPTzqnF1EteLmR+SrsmreimEs1MEzLf9wq3utgQiw4wMzcLPuQuuvZE2u26JF738tzc
rI7aot8hip54SNp00BRKTsy4/5kCR/OsGP7oTNL9qnCHrpRuup2cnyMEej9dl29mxYmCiZsMVxaV
eqZ+5DglvWylPRlL5jOm2CHVPgBfXmowCv5MBqIPnhC+TU1Rz05aFrGob5tJsa5kFR8XUtmLlQqt
0zxTXytOvdY/W7UynmbDuEtYldJrKbQ7p1h9PCDvGV4a9HSGdGxITPXmCUVjgW26MR4UhftoN4VP
9mo/zCE8iCWS1Uttz0fVnHRWxiO1z7b6tQ4ECGqQCQ+jZSvEGvTk5IGFI8bV7RwQOMkwv42K6Slj
TRaR9TZbA/X2/A0i1WG2GxJ247Vw8axinRy0BnL2SgruoGiuphFXWknp7VjErqN2uGvHO1sOr3yD
JImH90asNkin+sM4EBA1kbGAoQ2S2AyXCnjlPdgROleGvTCprt3ByVTaYSgFV+12WSqyzO3hQ8pe
mprB2cLr0pra7ZrNiT+slYfmg56LdqX2S/gysFSLxSVxrDYyOc/JTf5X457g3Ph1XtvJN0cCaHui
DJntdOT/AEjBFDMHfVLfpvP6LlVE3cnL9M4HMhDCDdI+bh8quXxwrusaTU80vALDtOsbszduDVqI
S2aMAARY0Bph+JAVlk2xs/JFa28Xpw1Fn4xIJ3ImzQYTs2o0XkjAj5JEmBEkQge0uXY1ESCK15wp
bOqriZMfh6R7CfHx0+dAWznwB1qZk9Bpdfb9SAE7LunPx6SFVuG6L2BDBzYhTM5iRSz8Z0CVBXfX
ijBHxWxsnxrQLrVMm+pYO2GUXJl0q83dWMWvtPzwUiSEYZA4FpbWXR4aVyKbLpKsPQwN6e5U6G6M
CBmDolILGoroG7Y10AKJWy8qugwsXkrOCtAUgRyaY5ZejRvZKxmOSCAeeq1+xTRsnIW2iblrzrSo
m0a/GsN0Jy1tgOiuR1ItD54GOsmLyS7azzaqRhN/m2dZEySF2MTeMMIglCgxsNrLLkhsXzu7Jw5j
ys9NAUg16vNd3punKFEOEHWnnT7PSFDy6qyYfReQhj3hxgaBWiBBJ34ncucUPnxcdj+GmMVT7ACv
z2muEAlFzhp49oWRxR4YNfEny3X5Jp5NwFHorXXXSM6ZhZdPaY9Q0eeUdy7k9bVJRWIyA11HnBNP
17nvnpHEk/chfav6cbrktfpNPnRZwUje3sCRLpBeO+VxwMyZduaDk+D+JuLKV+Is9RA/pUHTxEFk
kzISRVXj1ZFAwowRldleIRok5Q0SpnizEnftiymwCj+CXl7isTSH0WTGNMWit4bFNQm3xFTAS88H
ww76eXycFSZJkaPLvg7lZafIZr7PO6N1lSx1/FpH0tRlEVSYohN/Nhkg2JRIPkWV9T6Lhhtroiga
JnHiqeqjgeyDGACGtSosb8K4i+kXqcoxYdpViBBopBokWkI9zKo7kqUdhpSFpUe+XlQExhl/E9ew
p8COqGBr5fQGNb3fGSTYep09V8fRro7Uvr1Ms31Nc+pAlxrV1ZTy0BGr5FFWkuzM8hJnRaH5Pczm
lyHMM18DEcOcqHdcsz3l8WAyyp2j0r6JF2dmdRWHe3HVujpu9904yzDh0vCuL403GaW7YiQSqbws
GhZYPG5rBNXYEVglQz0XOvV2uDWVS9zKBUrb9m1WMhl4BDbuTM/asypHd0NKZdcO8w99WdNAl+f3
uOa6ZqmmpaOzzyPWyFo9DldTOtSIpA6VSqBzquSHlCYMutgBZAyIHSh2biZpSMhNGdXR4tKZtB4g
j+0TZlxePCQpryZPTSZbz12N/g4xY3JUw4TJt714fXtX4k9lTtI8kupJ6SYuD1rfnwfNJsiTpsI4
x1wnag0KqMxTP614Z5aKq5vy3iNU8mZvNk/DWi4eIbg7Rt6UQm93I3fLk1MYT4CT62BJ+z2CAm+0
KBrhYhTa7TenIix6/Nkv5iuxxw3hCch3pkR5yIvU9I2FuoiTmD9jOyeoJQFoP1QNsmKRQU7zVuRw
5gZT9obViFUVT93MIItI3vYbW6FXF3XyYXCIDyDYuaS9zEyrXI23LJ3x9DFInFI6XmRuzjrlr/IG
9jnLS66nUMvL1yyr3bpM30uDeK4pEglgdJ3I1TrMDFcddVBkxNmxYrr4vDQ3XbuMP8B3TyidZGSW
R+ZiDvvj6s5GddPI2UWnJk+F+bF0qqs2qN1F7atT2PIBCG3NXCfSWHw6M8BWy8IgP3A6Me0ijWSp
CUyTCGSpWpUs6Vk5SomzH7TfZI/oZxkNOmxHeZCMo1Ej3DQLgDsJEgRuAmi5MnUNohirGO46pjLK
72QOE9H4/KbImH4mE8eoPuyTwiTeRkRvU50DSBVRGNZoC9PaW92Qltye+jqm3wne2TxiN8AXSvND
JqbZX+KSQWoyvhcKsLdcvc7ObdKX6gvjBJ87JRIi0aAvgLyipmKrfkQgGSLHavJ1DFc5LAdoTrlb
Z9RiFfjC8Ce4kaE7I6QH/2w//gBGhgZEbvP9Mg9XzqJiTwCjZ3XhJZdaJqeWKNbSaOrq+2RcSfJu
+5GkBIEtbZMXqyZsrS+e2rm466kTB+WEmZlhxo8FPioye8Ir0hv+BM0jyqj7JVwa18ljZqf5w2La
N2NTfu8tG1AfKOPMgA7dZ+CzTMyskmrSjlpQxPZ1DpsdamxYI7gqQivzrPZXl+Z0pxeXafgJ25XB
jSGmkrpKVxx4TCFrh2Y3MVZzpQVGTywcsDKyTyuxMtA7kvAzrI9VMfsQ3y3GVHB1dHmYCjkuwYkY
hZFrynqOoUBpOLGxT4KLgdFUrMcixgaeqgbF5YF76ojg0O2t6ufIgH9abZJSJYcoh5Tyrq6WLxn3
RWrb4R1qFLCYcox7oA26tjjkcVMeTMEXykzqGaZjM7FPj0qF9sUhmgHGBdahctgtjUFrLSwClFc/
i3hsCGrXLFxKI/dlvm6tpdykslB3V0vqvDo2YwTEGHIcJlAkg4PnQU/lLXZNgSXmEsSlf1Om9bHC
MuhFo8mdwJBuuqb4CNN0DFhJz/L3Nl7pzq0zWtoHY1jGc2u1/VHKlUNbjczvi9V0ubdhDs0xrzi2
fsgRxiwUcNMRHpwBDMsoV3c0U+M27kdEjNTRGFJZwMG9mzntCIvitCz63KcFxGqMANfzSt9smdOH
uixYd3Xhk9q9Ka30lx44z4kyXsnK9LqEDmisM1lZagNCIMn9Xi00f2WSHBMd15mcKh/rUmR+pAmp
soBEk/lIe9OcjlLdG8dCZLvkNAgRcJP43Mrtt9yByAqaRnVbmfNla6iNCAijOcxOcjMTzBQCoEK5
EgCGjI+G07uNXsPPGMbKlRqKczOkluTRUohYGeoQY2veBJvEsyS+NA879WDYc8PyUKUmL8SWjAR3
+oqEjOjBk6mpmG2cZD5xhd1Qeqa40tffuhFM9Lj0yiGWO+QT0x1u324fhhTAd10/yafWWCijh2TJ
iLcTmhY1SR56Wfo4tTKasCWCOGEt+Bc39fcq5OvJ2D9Q7G4CqTaBWanANuQxlD0Bgl9d6Ap0U+lk
ZJ5kDNchrMlCZhKA1cttGhtGqiMuTYIePahDiWsCMHV1QfqNStWA0d7c6QgCgkpOftV2dZgmLg4T
lISbxwlGmqVrfMd5x5lEkAuUJVMxD1OaUJjsQBdhEgy6ongYGIfzXS9EpZXQ3UpW+VbJherj0zLy
3QgfdbXH1Mc09l0oMWjTwMuWBxvVIWpOV2kjfW8ZZIrEBSjfVfqhUIGgvVJeewXSAMEfFgBVmyiy
PqUtqv4oIXue6BexaabqmMC+quMKombEHMZRV4UMqoyJl2F7pvqQybXtp0DRbBqHn5smi/Fs1fN+
FYgWEjZfzRLJqyLfmn12nhbq2kM0CxhEMBsitF0QVjnkI3i8a+34abXeNDsaUXUgGc4dfa8JTGut
G8cMbmskAXBNBco1E1BXXeBd0SwTbFmDfG0E/DVifb5bBBAW+WC1A3k5+b2CEUgFG9twkwPpWB5T
6u6nUMBlMXF46oab1QDPUpMSWtp4MX/mKmDaUCBqYwGr7SOwtWpfv7HEfbEF0HaBbMsAmOx0eSCe
SkRQ2wKA2/TNA9JpOCaF9eAILgMrkmLq94WA5+YlVc1lyc9UnhvkTlx9xKIpj91cPa8CvzuR02N2
AHkHgebF+Lcph0m3R+YstM6LAPnqqXNl4cDkCaiHQP1WAvpbQf+VHDDAqxyUUIFRa5eIMslAJeDz
LhLo4FpAhGk066cSNo7ACyM7DWSDK2FgiKa9pQCEFzBiA0pcq+WP21WlCGTxpMadX0MxlvTwXhNY
4+203FTP22aFfmxCQY7IlNr10tUSeGQq4jJuEZDJqr085wKizKTjZRJYZYaeKFgEalmCEg0/j9j8
DgzzEKK7W+QLt22EyeLdtgLa3IgzRQ7l9KwLpLMs4M6zwDxnXAGxAvhZakBAT7Cg+40KvdHrJkjR
hkBGN1X4WmrSTShg0vjYXBO6dI4/gRQ3QZzOBXy6HqMPp5wY54CR7hYEzqhGi2A0KaoJeHUvMNYr
POssEmBrIbfvBexahXotmzR/Jh3mK8yufbPqKC9BZDvMpyjMAY4Lh3XnwExzDgn9YaS68zsFcsZ9
eNuRAG9vF2CkcUuQoHp5tkSxWoC6o1Hc5NTskbBpnxSOvMtuB8UY3G6ZEYZB+x4F9tsZcwLcmgCg
M6rjuuNy0yu0V5YAhv+DcVH4qf8e3EOYp2FjvdGoyin4Xv7wLYL0GliYzy0K9fRjNfTQA3KdYVGm
mbTEBgTgkfMXw7R+QniiUkKha7aYbw5lvH9Ik+CH/tub0TXFJkdCw+JvqMYf5u88Hhfyc7qKkELk
05ahQ8hcYHlR8LxR6+aRFYkXh8DLJdRXlIJAkCq9hh9ZsVd0y1X0DOEm49K6WICQiO7+WVNqxtOa
ZbcmlbKS0LFUX2KqT3PoTzEWc0uNpTtdxLFYGWXxJNFOfV5gJySq8BLqFiLKnk6nkgBr6e10Odkl
E6cpK0CU69lD3wOyc9bbOgzJHdGmn/Io2wdFrWN0uUiNGHIGLnj6sXJRhm4vDfrTYgRYAiIXTbB8
leqEu/s0Gsc8o2tgVMztdYP5T5QzbEZ6a4OrUgJOR+l7hYZXa44gfHJ3aqRbdaZZWBBPjfhJTl5W
h6mlmWOldTQcKnF0TE17hO/RH0O5Nu+IXX9V26m4RLFUnRONhc0Slg9S3donyhDYCtpRuQV0CBO+
TbhNGrgiR02MmKut3cmiv1jO4cVJpeiZIkoe0TNn1a0FtpHeEgFFFaajK4HkVgM7HSJoq1L7KBOx
QFc7d/Yqt1Kfwk+/R/ygBJUkv+bGWjxIhg0eHlhvRTHa62td9ZukHiHLpB3hrpOoRbc/s7CMzjNq
XzwSAK4VNZcuVA7fGSqUU7bwNgH2RMGkFPZZD2H2WRBkrZKbIJzoGSwoSs1CN+7kqamIiyTCw74y
SpRvCA1IionjA11L481B9OjZav2chHN2kehSomrTOe/D7BIDSFmoVLpVoarfVAmfEziw79hODlad
2z6qth6FoL6+EGfdukkNr7FWCcgtOJnwoyzop7P22bH6H0qOvxvOKm3fJZdvYCAVRwB594N4lJoj
zMXtiZIT6kZTe1gbdSXvQrvJG84XC7Ix3DO4mgOGvMhSZxhW/OT2MwB5qBgtZfz5QtmSLM8cl+UQ
mlQlkJ9lJ72vmeLjZRMoRqakEMro6hjaMRZB1d3ctsQDIXObO0o+9jMZrdOppBEd25buVpG1opnN
gUlVDeHipuzJWSpzVVJLXZlJoQKBx801WT4ST492qLgHYBcdalNzackvFwd6BXHZiMfiHlSH0uAg
l9qPRoLQ41gdI0BFFYPYArKGq1Z/YL6Jqjq8yxtO/WEI0f3Gqh5Egrpd8MXe9VOYY9DIbIJKypSZ
uG5hXpzWB/TnFTA/B7CwDlx6CHHtjaXqKnVa32XG7yYapycbJY2h9BHIc6p0KDONc5LKQR5ifMns
XmE4ROFrgd0AnWr9tAXfAtinfgmj4bGTovpmHk36mMocJLU2BX3dYlscVkp5gL49vrM2CPWVVi6F
HAlNBVai1Q9nk4Q95sVxqd2mpgyAriLkKKuGc6q1W40Je/NYQMWrYt3tiQk7WwQ+eTSn2wDBKCR7
c/1JibeFCJrme3nBbp/biWdElGX+YaD40+COAdQwSX+2udUTYfZnfFnWwkU3O7k6oChwmfq2Lmhp
UlzVIr0Yk0pQbZp9tJzHOGZyJAN2UqF/nzPM/HJyUUfpTmlYKJUlJhJ6Lb+pJv7DW9zihv5zLOMt
OqaOi1eHhfTnWGa3JkU+NFCHWUk1v4swakw2DTy0XupZzjvO+KJIP0Ju5XpWNKQuqMxODU26H9PJ
U+TrhniKKR+6MBT6/djO1o2JWC2pbMNFl6RQ6KZfRc0QyhYTekqdlfoPo6DyZwKKI9uyZjuOaeuy
oznGHwl2kPgUS15gSSL3a270yLjHgLczWXwQGWuUN11xqqsRiDOGrMRs9vCVdDqaCPK4+0zo2+sn
vU0Sz5nfaCehmqsaCb1ugSfs/39K6H9Gpoh3qqsyyYOKgL78+X1jQ5Tg3rco4VNA4GoTYTasZbKw
7EkQwXHIdNOvOWqvTW+3r735a15oxVtm1+77EmOHHRZnUytLbw5HaV8VzkvZWPBSlvliI+L224yh
3mgbhwm2qu7msGDBUtbGiVBOhI00QHd1YWn7cWpVmJ/FXmVN8QJ88GNc76TFnq91HaGBJlwjShwT
tyxSf7mnvJPBLhqp7CdUkw6tTCdv+2r+z5D/T4Z8k/zLv51FImr/P4LwX5YKL3/0Hyb+z5/5y4+v
yPq/ZINZIMn1/C5L0//tx1cUhaeI16RebzNFZPb4lx1fN/4lK5rOtc9YowPUZuL4lx1fl/9FlhD1
Y5n8epl2pfq/seP/kUXG+Y6KReeiVMgjYxolJrB/CzxTVrXLWqeZbrUGOS8hsAPCKZiMNB4Y4f7h
+tLElf63+9l/+9/+uBM0kYa9cOJ/C2+W3zNjz3M1o2rbhVcWGuimjJcqO0c32r76xsWtv9Z+8hHt
k6MeFFgQsUO78WV6Vi6AiY+g2VmUMjmT/L7yq3+IT1JMkXjwn29WYWQA9aFpumPwx/sjPwn+iJIb
ua7cWJ1MT1qsvzdDqzNp6EN0UQgYIwGA61UbMNQ3dOfzUSqWEWEpNWTszXivt700cijyYAj1YnIc
vUYv1506JBlR0mxGom4YTOUfTV3OeKQn4K3KOiGHryt3O1aGk4kIYam9JsVxmSVd4oZNMwarjRyl
l5rytG3sLmbcL1dqLyyNMEgJf23yCVMX67rt8YgP5bQt82p5pDfcTBjAWTKaRrLS/q/pk4ni3tdm
YHJwWizcytFa3WZUz07bBtePsq+BW34dYgmFBHRFWrjjS3LQx1DSknOKXQPTSb6Xoc58VCdY4sR/
aViTehBFuG09rEv4PKhGie12YFvErkDJ3ThXKCzbbbjX0B0hqWxOtIYxlKfxX3vEOuKBEZuuxfSp
qMhecHIXWswCeiv2bRtmmM1JmVFgQhGidCTJaGhkoaMs9YH51r8f0/Z1fIBTL8xOWVvLKoQG3OqI
XHpI0PKNnPRhsB3qV9RpiGtJMQjt5Lst4+HHq/6bCliDiopH26Ft8/VQadJXY6LGKTU9ajJRcjbE
Ju2jeXW3T779Vew2ulhdkey3z7t9ym0PtyIYqW2XEJgaQkT6+PUJ1Yxpw+fHtvqJsi6t/PdalBHC
pqMuNtecpF8fdttTSAY8cDn4GEqYrspULbY9GlLUP/UVviHBUSSLPG/P5eSkH7ta241qR2NJ6rA4
iLCLGFUxv1vthbmgev58qNlaeVoYzTgTMAPWCCDZ284O1ZBVahOdux3fDvEXt93e4ZxnJcRX1CCr
PTFPppqO8QogTzda7hxJqAacxmBx2VMOjZuk2Gl0gU/TZLEbifi3ZCU9Yxa120Rp59OkWzjQsTAQ
bFp/nsSjeM/bCTyuw7Uwwj742/mK25CzdntTXVXZQRe2N9u7qba39O8N7sDq5IiK7fZs2FEfTaqV
VKmFkyZkukaQJGfO9nDbzOKJr4d/vARdJYli3ULWKG6Lkyyyu6OC1Ej4ta21N52KFhqn7vYsZdH2
9MfDMlzUneN0xCCko+F1uVbuNC2kFb/9iKmsll/nw+vXr9/2emjMB2K8P1/Vxh1X3bzQ99X5vqaO
K38Rm21vO4a+itt32SaEeYwxga3ihQStRDsDOpn/+fTfXtnLH9IoFcdU3LOyZS1P296sp3VLOAgH
ccuD5t12t01jG2+EspIBFdHf3n09sf1083Xw67dtr5HsQgHmYCPbFd989u+v39QRkVLGehjiZjo2
jLMUUSfuU5EhblFK0WBFpisxbR/NIjbi8/NuH1rViLtwIvn8+axurtzvyBln+/l8TFs2abWXahFt
s1S7hIvlG+KXfL52e9X2uCKD6vM3bw+3J7Zjn7/ubz9T4tzbLwg9lFa19hqWlDkVF9n/9Gu+jqmT
Zq+u2vbvVlfVSFN66IScpojAJ1/JrbftUSoOyeJ8zeMVE7V4OClcb9ve1+bPY8Ucc682tGQv8W0U
koSqa3tNCadsER/+f/zZ7ce+nqm2n/t6vO39+V/951uKcGDJDl/DgsEeB9/viruZP4oBV4sV35rr
/CCV8ivYScNPxai3bSYx6jWkx1i5pM71flRlTlHMa9laodMBo4cYvsffMom2xraxDflBw9cVMKGv
T18bwk7+/nB7okwaYAg1kDXx/8h1lbosCyFfiGGunHpyOXoQ7AhEh9YbxHm+bVQxQH89/NsxMeph
gZu5X+XitLdCmeY+XzIlYIS7C9KPzlgP6STq145+tPOhCrIWuqc9j0dJkS+sYHI4N8LzwdjCKo97
+vio3+lZRoaneAujYK9b2xXU6LBKZoQgFEhw5CUGXw+hsP5iNBZaW9Lp1L4hiEiMj6zfJ6ZsYhdb
2V8bQqYQfJl4IOylCuZpCQ/1+Gv7bliOltWhKuv12Km3ufhGtm/ps89qdXeps2Kp7zqI05Mh1ITN
eRAy59l+a+j5BxOFFifrloMDJlOpopMePQlt2bETM6xZTE8cayhIbqW7l1T0rrZj4nQgADMnCy3l
DXfS6hwn9TIpDCFdY3UUXrMrHbLnnrnuskTZKZnOVUuk3ojleQ/z5tgYkXpSJE353Kz0MVjeki/V
Lwc9gw4EDX4Xq+u3pgjB6y7FaZzqh0RhglMpVos0nwQgZGVXulE1XRpIPLKB0mLbiJvtycG8+Pnw
8wnoeG4GO8eNRXd023yeAdtuYpJrYmcTFuKYdp1qSSAPLNUVtgCvjfULLgm66CrOjn7tkAxN0V0/
GwpWmIz5ssq81RysO3PFcVXLBqoNpVB+U5QvfFVM1baNso3Somm4PSw1srdW096DUXivZyyauTae
MloAp22vSQsMmjH6vbjiIiz4BIgRVv4yf3tMMGpzSj8PZw428u05m1vHaCB2+Dq0/eDn7yiGkSkZ
MVQOYR0VckwxtjRik+e2Rsit2B30dNiFdE09i6hTJjoT5nFKGTxV0wf8fP22N4uRa9v7emJ73eeP
rHPynqcwLbZjVkNSp93qgVmXw8kWGyH25+sTu5zsyk5Z8XcyZ+uJp+WYJek8XbeXEZrfcTu0PRlH
RJVte5WURe7Y8PbyoSVXzJb9FjfmsRyM+zk09YAzhSFdjY95G+KdM6MM+st2rG8/Ijsij7RmZr4d
MgrUb7LmYPkVr/h64uvhdIePy9FxFSJtAv7j25LHCQAIyNor9nib7yPiR7WzQggGld6X8sNWipvJ
A9kpqfvOM7/ltyw7HiSE+4SQejSlMKZApulTnx01PDfmiQispX3opkub3IpVUuqlERDy50F9Gwkx
iTNSbn3S2OKMkuudku6Fz1c6g5ex0n2vcs3sLeVsA2UkLMYpL2V628yXYb7g70F1RkBALx1JRCMk
IEJa5nhRcsyKIw5bF9QHzrAxME/lhdriyojt9r9W+mk+qfxEc/R75L2W9IPuHylB02NvHQ1CGuXl
jqDZIntRER0B8fbiJzI6mp+KtNPRkKnfUEDQSdDxy2Bx2xHq0EuBKfJjCboKzAIRgR8lAdazRr+z
i1361Kb3nfwzv5GDencxTvUbGQa3qCG5RF20aCfU8276Y7nQq/m9BBrciB0KUE+6R89N9PP8w9nP
rn1U35Vr6U/H7FX26ufGsz2iphC73mmH8QCabZfcW76Js/ieRSfmy6PtFTfKof6ZsLDsb7GI4LMh
EyBH5i0du2lnXrA61YiRmGH3Hp7k0PsJ/fKuPBrB+o2AU8RdV+kWFtt7/Fz/ri4NOUU7CoN+8VoS
j8Uy+6kn4OhW/da96t5Hf1jPx+FHeORd4d7YJy5vmHnIqbo/afPB2uO2IFhWFv1ahiwPDTAxZAXy
odc+PSTxA5FJaoN6JTCbQxg4qCLzAroa6DvLNR9XMq17V37Xq2tMSP/3CMUroB0Iv4s3FzsUSdNw
mFnW4iCBgERxgBxLsns6l7p0rRD93f5ozxfr6vCxyqPplo/mfLJH3/GTI9l3UviiYV+O9uvic4dc
OTmehmANL/HBueJxuomC+QdCye5dBXa7KzC7OtTZvHr2lkckQybJWxjNHRCWx7TbVeaDUNu9afVZ
XoPvfeGl6rXMDnV1S/jRr1ry69X3Y0ZS8Y8wg+Wn9Q6ogw5JZZwzNLfyOWQqPLnaHZ2J7LlZ3LPx
bZR20lkJag9P5TshJjukFyTEO5fwIZI96/tYEn3r5j8Q4UuaeFI/6/ph/LF8c+oLMbTyhbnXNf+h
fMi9S2VC/umUbn4a32TOyuaiVC6zH9RWXo0W74jtLzXdGNWAvUtIFyYX76VEZE26w856Nn+OVxCH
r81xvinkHbmodXnh8pfGox160yO5cQUQr/fIbT8QUOuKX5ouxuFZCfIKFfCed8ivz5E6YC+80U7a
tVywwvtOga5kl3zQ33mTfuX3ul+5LNK+qa/Re/aNmAc0d8PgmrveDW8Rv79UZ/lKXSAKYh+TYb0z
b6sD2uP1NT/qt8/Lg/EoHbT79AN5pRW5Go0JT/5NBqd5mgO8Av2OG037RAX8qh4QEx6zZNc+4yEf
kTXvsmMHb0j3pVcyBKwg9MgG9waimaCE7RSXVUGKqiz3sEz1sZtxy2YBcR1/FEdstUTLowTRkx2y
VI976otO824XPVY0nk238oEu4itj9TvtaDsH9qG8Ot9pIjzPvumth+xHsTd8iTgY+45QQRm8mstN
04tOJRlw9MndcFdduNzSgCId9hyKZJyHF+wXWGJ9ShLougnvT/frLWgLew6M/Xz9FR6iCyvPA/AE
LtSceJj7/kDqHXeeNtBFk4wkTeRCO9VrHvlOj/15JsDLUysXwc4SHfD3RqOXy17KZX3vvDZkwMyQ
6NxGCzBSE2FQqrvm1sKD6OK2RPlEeWcf+Znb7NPv003VPrH2SiWXFMOSeveLQr495x45Lxf438fm
EgbFyXzWec97XHAHjNvYvFzr3GBXOmiMKS4pOpYbUY4MabL5H8sd6Rxv+n32FN1E+/hnqbjG7Zwj
Jfwa/uyyoeCzDZEat41izPsDxaOTrFvtPtbCW8VmYtOLFU5YsV7XxdpomDBUJ2R0+IkKFQPfWAcg
DRcVurIaYT4VsNMofmTbi8SCZNub8NYhIhZPT46cyOQvjudM71I0ybwm31Y3/++f1rKGWUwHQ9oi
WsKrBtMlQa0jaOF3TNwnC6rYwW36703ayoitNLQx2972RNfVP6RKpjve2FhqJvhf0boG6APUY0fl
yp4kKH2rzp1y20XgvZJaUyMhNfVO9zviKGm9hySN2uN8ijEVYe4sYzLxACZykxWPQ4unLC33lozk
P7N1mE5/kcW2vZ5cPMo+eCzRnsAcayux+ojlszmiO6lzvDmqCHiEp82aI2Fuu+19HUN/A6e6He5D
efQShZPfXPgDszxhpduUBDMsqSLtw+huE6Qg7WIOYpbKMY3bbj+IufS26UWiInbEYBLVha9NJJaC
Xw9VDD1BTBriVmWbxapt22s3fc7XQd2kyWYlMMS3BEtTxc2nI6DZysFbgOW2t8nCSG2VDyLsVTGV
x1zWwsB2KE3VM2y0pWaYQN3bnInPVwJd4348PM/Ah1CCT4FkzM7+q4Ak28TeL5kpLsYEq2vS9OuJ
kAnyT/qWuzoZ1HmsMvMcMDrMxqB9PpSnBDMOUyVnDL9tyqy4mJEjxqvyDU1EE9ADmE/0AWZi7mZt
ryX2IVrFX7jVjZdiQTY35jP8iFTU6/SMhCkrtGvPrkZWKuIv97X5OvZf3J1vb9zGEca/ipD3Isjl
/wIJ0MppbTd2CzeN0VcBfWJ0hE5HmzxJvnz6/maXZ3F5UmxrhHpRIDBgS5kj52ZnZp95ZubmJt7D
s/9pC1HhZXIzlKRK1/3+2T778HM8spSNW09a/lo8tyRKC9FJFeQsv5EhWAInZ5DMOLQWPL4Dk42B
ap6XONZTJpud9h/Tl1smFHL3XeNZP7zb7y5rzsj1bv3Xfkzf0jbJHG35I76C1hHfXv84DkXyo4VV
7Rds/7j7a7XrO16Si2FMTm6/Xjve8pTubS5GbACElntbQfiqgHcs3cz9IRgys8X5x4uL5NkVNKq/
pB92v56d/p6A0FmE1c5HdX+vYgbl/n8V42YLrI/WUrvt2tPSaggvW4b6Pe6XDkOopSR3LGgq0n22
vEe1d1Hes7Lslu0/krFpdmxiOWeYd1pFVOjzEqZXnMa0gFPg2/Tbi+nHp1UcFYzXZ/kHO7PKpJIy
H4u1Z0o6fvo37Xjt7/d+3O94b7Dqr7e7Yf+mvej67bxgybH/Mh0sJMx0UEc5vLs8Z1VeRdG+oF45
10FdU8+kXslGP4gWMYXNb6SDByevJ0wJXRZ6v9YSMlaXs5gHU8h4W8apI9DTQoqW6ELGTqyOvpUh
PKyEOKPK6W19/1odFFkE65JK8uEwLE5DkpvIlHVJ70SNruLamd7//jQ8qATGJadaLVCkz5I8p3Jc
pqiDMrJvCZWJSrgweWUSZoSYWH7+TXzCg1qg7gE7RmUKKS9Z4BqLmP2hOMhqqYQighHkXt8EdxZY
g1B9oVtcKPHOLWZZVKTMOU0JALKJgZec+4OqjsrU1OxYgdvFUlzZpBiWFVC1FlKaygyyMoKGzej4
BPYlqw0MbznXApYWERBSYwwc6QomTIBaSNwBXX380zx1+ZosIWeLRg3HJ6VpoTw+DGUdETIyY6Pj
t8sRFqbcbsly9i/Ov/+O/bOwdVSGQKJU14RF1vmSLNTxMklgf2lEzKwMg2hJpqDvh2YISZ05P6Ww
gyxiJYoRRmcNCedYCXDCcJp5XXC3EacQYKZUqXNm4iOEMwaTsTz4Xr8I37UgPE5xg2wyLL9YQtpT
noYsifKSNJAt0xOTz3eLJdEz5SzYqBHW2ycsLVUnB9AYK5ZiVjHWzilYhMY6iSrw/yS3ebSsGg7N
BBI4k0oTSDNesoYcDSBUGHYuEfnmkbE2EdRM8kjChcsgQlMCU3CFRK0KC9yaktJweSymLxuPN9dC
iUOEpUqiCBeeP8K7MRCqKu2NIS2jHOyAbcAsvccUZDfXXAtVHhl2Eid1aQqu18EdB5JYF6kUobGM
2FlWsIeqIs5CNVz4hCSpQVJKbo+xqCoTFYXlGA3fjPo4xDgFlFCKZ6B9UTzf3BDKMqpSVmPD/WbS
UojHoaqm66zCFMCLYl6djBjyu8PMPCXkXBnIDqDVVxlrfSSVDMsUEvAP91CP14KpIobQQc0/YIcL
zwiKwKqrlPagNMusXwhNC7Thqh0jtwaqc2wMxC8CmAgs4ZlCCbRYGBa257jPjE0xoSnBSHy3D/V4
UyBI0jqFpIpV57K7cZEqlHlUmDjO6DWG7seRCU4LiTyeUgsgSoRa+a7pzZLEEbXObYEFl2CPaZmx
VDLMA8HFb8K+FbbAzcEAH9IaJICCrwKQdtLqnOa13JUbgguSPJa0AKpyRpsJECCAFlP5uiXqzg2B
nFl0lNUFPyZWhhcfgIUT9RUy435QcIsGM8lYsrh0jYKsgWWTURZpRfklD88pZGWiTpiyiO7SuARP
AE43XBsXtpCAwgKxMoHBgGda/DGwXKEgtClPBOBaRipE/U1w6/zIFuoKLcl1G1SlAmALMEDQiq3N
mFhjXLPKpM7SCUpdVOCqgltUQmot8KJDHcIyBVKcWK0EkCPK2gxWBkOj0JYvnCNlBzwwH4QmKhpJ
A7xQUwTQ5o200NJAS4pAd7+9Li4ypqKODHkZrf/Odcqe7LBsgcc32kDJgUiZPFfFpARAzlyrl84R
dMWt9Q4RVaAipK7KS9lBDCDnylzZZMBXQVlQi00A5T+BDoGZAeVDdeIMusQrMtkAnO0+UAEOC5GD
61Nc4DlpOw/tMBjQH+1hoBwrXhGKCgibAAsc+XnWCMZWpjSP1cSQLEik0ZA1asNDVuAYa2n6Z/vJ
9JZzLdQwOBhJAHxhwoQaSWlrNVUnjYqKIMh5cDXXRaIA6JyXHIhPRybAA8GJ1ieNUNIEW7+/KC0F
iFIS65xIaSkMobkFstmpTKy4T0NQ4O1spnQMOps4ojQBf4+SbMKxcYl6SHwlsjhnnSoVSH2F6gID
kfCBS+YaSSLICwZXgDbKDBMXkELSAg7LFUUerwVJlmQkFBUYV2gh4Mw9Y5IUZM7QOO7K1mGlCkb4
VkqfQF0aNNXU3CAcsrLIm8UzgrrHmAPlay4X4R0IJqKq4wMEBVB3Xi+GwQXouNQCmIIwXaG1WdA5
POpWCsKkPhAJZZa0pBwFpZcrRLU4EICNKfw9KL0ZQL9DpQM7ESlhS3kiKNNTViBQYvI4wKJcpI3s
hYgSTotMDxPsVZxnWFpIYV6rbSGHrWlqXrJknincnQXMBrRCSZYC7uGSEV7GxONrwcYUXJlqG/w1
JsRZdo4fImouWhOdJ0DijmHQqhZozFIqURXFVwBVyAp2bpYXJG3CZM9BiLQdwd210FKKCiAwStGV
wyCIq28EdHzAYMAXJEle2ktUcA7hnrF2X8v0l5IkNSiYy2TGBUGCA+8ZQsxZyAVzgqogQdL54YBy
Rph300M9PmcEU4CIwWTnXJjcjr081wI0vgIdMfySIVcT+vSlweELVPWpnYrhPZtz20jVtaPlJbse
os/+wqGN6ljA1Dwk7F/pEPJ+UfqqnGhHEZa//+CRh22D0+yHh4Yn+znT/z694PFHe591eKvDPz7v
2qEZVuu9/cF+eszXzRXNWH/eNO+aq2be3eQ6Ge6e5PvvvOecJQefETxeLuQKRq2WO3S/91tfsGUZ
6wVfNtuxGQ+PKF+j4yxqJZ81m+63fth23lM7Aphadr/ph+a8nz+1o57rJW+37WrXra53nnDL5NUK
f9ZumttmaOeSHQ1KLbkbd0O32p30v52c9Zvrq3e+2h3DRvspjGMYunPv+5wITFrJf2v74cJ/5IkJ
opX8HI133VzjE7NAK/jFebP2DDBxVWq13M2m2/adfyJhjkIDUIvennfNwou4cqpacn/rm4Xrk9SK
/fuxb3JFcLVgBFyvLvcHnVq35/i5WtE/9eydPFKz48JrZb9quq3nPYDgnyK8vGqGPbudz+fqmIpq
+kcex2a1vh5b9sn68i0pXC2/W627i8bvVHZVIL1oYsHY7zzLnmoretnj2PHf+/eeb5oK+08hvb8e
lqKlEqAW3W93Cx/CGHSBlrWSX7fvhmaRPU1EOL3om8aPW1SHBAjWC749ed5cvR/XnR/Wp+rTU8h/
2Q5j63kqCJ4CXT6F8Fftx27lhTGECxb2FML/0w+XB0n2fuAormrRzP1Yn5w1Q0+k9A8nPLfk8In3
DnXgUuVucX+Uxb+2H/CsYdzrUrz0uWqf/x/rzte4ayVXi73ckJH4txru0wJmqUUzOXA5DMJiRFrB
/2xZfLHf3DSLa8LUIqEV/2bdn7cnL1jBvYhtrgKiFf+vnrEx9xrihB89zQccG+JEC9WK/xntt+PY
einFhALrZX/0b5VTpUEr99+7Zn0waPEpE/1JK/aXdrgisnmSHe6jltxxs1mYd+rIOlrRbxvizvaC
zcb+c9tit1p4O+5Ofrnv4WkheILLyNtuXPVbJm55z+7GKaif/eF1G7ZV/aHQcB/S9GkGzzH+dJi/
c9//5oNr8hurTdsMP/wXAAD//w==</cx:binary>
              </cx:geoCache>
            </cx:geography>
          </cx:layoutPr>
        </cx:series>
      </cx:plotAreaRegion>
    </cx:plotArea>
    <cx:legend pos="b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900" b="0" i="0" u="none" strike="noStrike" baseline="0">
            <a:solidFill>
              <a:sysClr val="window" lastClr="FFFFFF">
                <a:lumMod val="95000"/>
              </a:sysClr>
            </a:solidFill>
            <a:latin typeface="Calibri" panose="020F0502020204030204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8BB5-E124-4651-B213-876E27B28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7756A-CDF3-4FA4-8C3F-77B2DF6FE2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1959A-937A-4566-B029-5A05CC775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B2F9B-6463-4EA1-A7E9-455CDB499E6C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4B983-5E42-46FE-AAAB-5BD4DEA3C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6DB11-D2DD-41EF-BEC6-46118B07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7645-8DC8-4457-AFC5-A4021122B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96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FAF6E-56A8-4B5F-BB62-80230A74B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47AEC-17A3-4C09-BF87-E7A5E5DE1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8EF85-12FD-4E40-9459-CE73DFC6D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B2F9B-6463-4EA1-A7E9-455CDB499E6C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33CF0-31A4-4B3B-BE19-7F98ED1D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53869-55DB-4FB3-B432-7F061D86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7645-8DC8-4457-AFC5-A4021122B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05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2627E3-A2C2-4ECF-9639-89A23F9944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AB7B2-7124-4F0D-B035-E9410D9A1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A9A44-7B2E-4D72-86F4-1FCA5DDBF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B2F9B-6463-4EA1-A7E9-455CDB499E6C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89592-7DDB-4B8D-B470-2C779D03E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8EFCA-DA20-44C1-9CD1-551DFEBC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7645-8DC8-4457-AFC5-A4021122B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20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7F33-9770-4589-AF9B-430EAE220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984B-E9BA-4CAC-B41F-0F3DDDE9C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19432-E7DD-4DF6-9549-2812C0CC3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B2F9B-6463-4EA1-A7E9-455CDB499E6C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7958D-803C-49C2-8FAA-B829D0718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E5D3E-6F45-4DA2-A33C-F340CBB8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7645-8DC8-4457-AFC5-A4021122B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48A60-DABB-4640-A9AB-EBDD697E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8183E-934B-425E-B445-CEC375163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70EBA-C0A3-4536-82AC-32FDE0CE5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B2F9B-6463-4EA1-A7E9-455CDB499E6C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7133C-E918-4F2F-A671-44A5D390A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84266-BA80-40D9-880A-F71D6002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7645-8DC8-4457-AFC5-A4021122B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5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4DF23-47F5-4164-B826-90D60DE0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0C776-8CA0-433C-9D21-9B6574F11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AC966-8DC3-45AC-AEEF-05245A07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DD698-697C-4FCE-B77E-9F24B7A5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B2F9B-6463-4EA1-A7E9-455CDB499E6C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3AFA9-6E38-490D-88CE-B72B5022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FAEE7-4E09-4EE8-A5DF-72EDC8E95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7645-8DC8-4457-AFC5-A4021122B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7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7CD8E-2270-4FDD-897B-5A3DEAFE9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9CACF-3220-47C8-95B4-B67CD4720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8DC6E-4997-4528-8550-AC599FA7F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073D0-8A94-4A9F-9CA8-D795D6E1A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50941-AE61-444C-B97C-31F33DADF6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39B08-8A70-4A95-BD6F-66AF9CA3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B2F9B-6463-4EA1-A7E9-455CDB499E6C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3D30CE-D2DB-4629-94D1-C1CFE636E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E3F1B0-FA2D-47B5-B49D-2CF082E5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7645-8DC8-4457-AFC5-A4021122B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58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E0A4-6070-4ADE-9DA5-C332E8B8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970AA1-70B2-420D-8A62-EE6A3D98A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B2F9B-6463-4EA1-A7E9-455CDB499E6C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70B978-B34D-4CBF-964A-01157007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80FDB-54A0-4F3F-BF6D-15D764A8B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7645-8DC8-4457-AFC5-A4021122B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0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015C97-B14C-46D5-B28B-EF0E01D1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B2F9B-6463-4EA1-A7E9-455CDB499E6C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5F097E-303E-44DB-97A5-BA6A62E87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1EC7D-DFD7-488E-975F-2DA957A2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7645-8DC8-4457-AFC5-A4021122B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9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12B0-9D21-419F-8EBA-19B43983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C398C-D27F-4EB7-A5C3-E893AF941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C2342-8F6A-47D4-A16A-923E85A51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26EE49-EF27-4937-8872-7EBCCF2C5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B2F9B-6463-4EA1-A7E9-455CDB499E6C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B887D-9359-4CCF-BCE2-A5EB721E0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EA6C-6EEB-4C71-8402-EDC4B7D7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7645-8DC8-4457-AFC5-A4021122B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73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9114-F335-4C11-87F1-8778D8591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87DD0-F474-42D6-9181-E5CC25A92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C452AF-B1A1-499E-9236-01CC41A9D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4A4E7-8F4B-4050-9547-A9449C2B2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B2F9B-6463-4EA1-A7E9-455CDB499E6C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D3C73-CA46-4840-B612-A20FD364B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B1DB6-44CC-43A2-8050-8C89967D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7645-8DC8-4457-AFC5-A4021122B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44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EADA67-006F-4775-8533-D2A73CA4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B5121-033F-4E5E-ADF7-3F67FB2E1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D15A6-F02B-4BD0-9E10-3738A0B07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B2F9B-6463-4EA1-A7E9-455CDB499E6C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D0087-9616-4949-AC92-EF2D06964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C4A9D-7AA4-43C2-9794-B4902EAFA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87645-8DC8-4457-AFC5-A4021122B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04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microsoft.com/office/2014/relationships/chartEx" Target="../charts/chartEx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ADC1-92C3-409E-9AA4-59967E3231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Up America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F051C-6F0C-485F-ABEE-07A048C331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Christian</a:t>
            </a:r>
          </a:p>
          <a:p>
            <a:r>
              <a:rPr lang="en-US" dirty="0"/>
              <a:t>Holland</a:t>
            </a:r>
          </a:p>
          <a:p>
            <a:r>
              <a:rPr lang="en-US" dirty="0"/>
              <a:t>Jackie</a:t>
            </a:r>
          </a:p>
          <a:p>
            <a:r>
              <a:rPr lang="en-US" dirty="0"/>
              <a:t>Liu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75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1F46-C45F-4AF3-9403-F7CBF2991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0FD8C-8260-4F60-B8D1-B3C51D661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Analyze 2016 IRS Data</a:t>
            </a:r>
          </a:p>
          <a:p>
            <a:r>
              <a:rPr lang="en-US" dirty="0"/>
              <a:t>Assess how state data compares to national data</a:t>
            </a:r>
          </a:p>
          <a:p>
            <a:r>
              <a:rPr lang="en-US" dirty="0"/>
              <a:t>Provide insights into goal of servicing low and elderly taxpayers</a:t>
            </a:r>
          </a:p>
          <a:p>
            <a:pPr marL="0" indent="0">
              <a:buNone/>
            </a:pPr>
            <a:r>
              <a:rPr lang="en-US" u="sng" dirty="0"/>
              <a:t>Assumptions</a:t>
            </a:r>
          </a:p>
          <a:p>
            <a:pPr marL="0" indent="0">
              <a:buNone/>
            </a:pPr>
            <a:r>
              <a:rPr lang="en-US" dirty="0"/>
              <a:t>- elderly classified as over 60 years old</a:t>
            </a:r>
          </a:p>
          <a:p>
            <a:pPr marL="0" indent="0">
              <a:buNone/>
            </a:pPr>
            <a:r>
              <a:rPr lang="en-US" dirty="0"/>
              <a:t>- all numbers in thousands of dollars</a:t>
            </a:r>
          </a:p>
          <a:p>
            <a:pPr>
              <a:buFontTx/>
              <a:buChar char="-"/>
            </a:pPr>
            <a:r>
              <a:rPr lang="en-US" dirty="0"/>
              <a:t>per </a:t>
            </a:r>
            <a:r>
              <a:rPr lang="it-IT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Volunteer Income Tax Assistance (VITA) program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, low income  classified as </a:t>
            </a:r>
            <a:r>
              <a:rPr lang="en-US" dirty="0"/>
              <a:t>$54,000 or less, however data collected $50K benchmark</a:t>
            </a:r>
          </a:p>
          <a:p>
            <a:pPr>
              <a:buFontTx/>
              <a:buChar char="-"/>
            </a:pPr>
            <a:r>
              <a:rPr lang="en-US" dirty="0"/>
              <a:t>data includes all 50 states plus District of Columbia</a:t>
            </a:r>
          </a:p>
          <a:p>
            <a:pPr>
              <a:buFontTx/>
              <a:buChar char="-"/>
            </a:pPr>
            <a:r>
              <a:rPr lang="en-US" dirty="0"/>
              <a:t>data includes Other Areas – Army Post Office, US citizens abroad, Puerto Rican residents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26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E15E-4F9D-45A2-B1B0-2CBF47506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Percentage of Returns by State</a:t>
            </a:r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3491284-C17E-4C0E-AECC-66DF64553953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844412560"/>
                  </p:ext>
                </p:extLst>
              </p:nvPr>
            </p:nvGraphicFramePr>
            <p:xfrm>
              <a:off x="838200" y="1825625"/>
              <a:ext cx="5181600" cy="435133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ontent Placeholder 4">
                <a:extLst>
                  <a:ext uri="{FF2B5EF4-FFF2-40B4-BE49-F238E27FC236}">
                    <a16:creationId xmlns:a16="http://schemas.microsoft.com/office/drawing/2014/main" id="{53491284-C17E-4C0E-AECC-66DF645539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1825625"/>
                <a:ext cx="5181600" cy="4351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6637B7BB-4EDA-44E5-A944-639F87F9CDC0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825731361"/>
                  </p:ext>
                </p:extLst>
              </p:nvPr>
            </p:nvGraphicFramePr>
            <p:xfrm>
              <a:off x="6172200" y="1825625"/>
              <a:ext cx="5181600" cy="435133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6" name="Content Placeholder 5">
                <a:extLst>
                  <a:ext uri="{FF2B5EF4-FFF2-40B4-BE49-F238E27FC236}">
                    <a16:creationId xmlns:a16="http://schemas.microsoft.com/office/drawing/2014/main" id="{6637B7BB-4EDA-44E5-A944-639F87F9CD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2200" y="1825625"/>
                <a:ext cx="5181600" cy="435133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3FD9073-4414-4A90-A7A5-D7025A5951EE}"/>
              </a:ext>
            </a:extLst>
          </p:cNvPr>
          <p:cNvSpPr txBox="1"/>
          <p:nvPr/>
        </p:nvSpPr>
        <p:spPr>
          <a:xfrm>
            <a:off x="2933700" y="6281738"/>
            <a:ext cx="184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Less than $1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CDE9E-D35B-4453-A153-B204AB87DA36}"/>
              </a:ext>
            </a:extLst>
          </p:cNvPr>
          <p:cNvSpPr txBox="1"/>
          <p:nvPr/>
        </p:nvSpPr>
        <p:spPr>
          <a:xfrm>
            <a:off x="8448675" y="6278563"/>
            <a:ext cx="184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More than $1M</a:t>
            </a:r>
          </a:p>
        </p:txBody>
      </p:sp>
    </p:spTree>
    <p:extLst>
      <p:ext uri="{BB962C8B-B14F-4D97-AF65-F5344CB8AC3E}">
        <p14:creationId xmlns:p14="http://schemas.microsoft.com/office/powerpoint/2010/main" val="320911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12B6F-0591-4272-8E80-D0381EAA0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Percentage of Returns by State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190BAD-C193-43A2-9F02-2164CD4C02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512106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49316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9343D-1119-42DE-B829-E502A18B3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Percentage Elderly Returns – Top 10 States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0E6ACD7-6940-4DC7-A8BC-B5BCC24883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73001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BC60849-40B9-418A-9ACF-D6A50A330851}"/>
              </a:ext>
            </a:extLst>
          </p:cNvPr>
          <p:cNvSpPr txBox="1"/>
          <p:nvPr/>
        </p:nvSpPr>
        <p:spPr>
          <a:xfrm>
            <a:off x="5367704" y="6233746"/>
            <a:ext cx="133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Percentage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65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3CCAFF-4079-454B-BD6D-33949C2EB683}"/>
              </a:ext>
            </a:extLst>
          </p:cNvPr>
          <p:cNvSpPr txBox="1"/>
          <p:nvPr/>
        </p:nvSpPr>
        <p:spPr>
          <a:xfrm>
            <a:off x="452438" y="365125"/>
            <a:ext cx="10948987" cy="60690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25129-BDDA-4207-A39C-BCB42BDF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Elderly vs. Low Income</a:t>
            </a:r>
          </a:p>
        </p:txBody>
      </p:sp>
      <p:pic>
        <p:nvPicPr>
          <p:cNvPr id="3074" name="Picture 2" descr="People Clip Art at Clker.com - vector clip art online, royalty free &amp;  public domain">
            <a:extLst>
              <a:ext uri="{FF2B5EF4-FFF2-40B4-BE49-F238E27FC236}">
                <a16:creationId xmlns:a16="http://schemas.microsoft.com/office/drawing/2014/main" id="{72E8F113-1286-4AF0-B853-B91EBD2280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72"/>
          <a:stretch/>
        </p:blipFill>
        <p:spPr bwMode="auto">
          <a:xfrm>
            <a:off x="560650" y="2006930"/>
            <a:ext cx="5281893" cy="258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eople Clip Art at Clker.com - vector clip art online, royalty free &amp;  public domain">
            <a:extLst>
              <a:ext uri="{FF2B5EF4-FFF2-40B4-BE49-F238E27FC236}">
                <a16:creationId xmlns:a16="http://schemas.microsoft.com/office/drawing/2014/main" id="{33560FF8-3506-4F3D-A500-56C5C9A4F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72"/>
          <a:stretch/>
        </p:blipFill>
        <p:spPr bwMode="auto">
          <a:xfrm>
            <a:off x="6008747" y="2006930"/>
            <a:ext cx="5281893" cy="258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E2D9468-9ED1-40E6-AD00-E557E7301C60}"/>
              </a:ext>
            </a:extLst>
          </p:cNvPr>
          <p:cNvSpPr/>
          <p:nvPr/>
        </p:nvSpPr>
        <p:spPr>
          <a:xfrm>
            <a:off x="675089" y="4921665"/>
            <a:ext cx="537328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Low Income Elderly Returns – 52.02% Elderly Returns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E61E5-7130-4CD1-9766-3DEDDFB46EA3}"/>
              </a:ext>
            </a:extLst>
          </p:cNvPr>
          <p:cNvSpPr txBox="1"/>
          <p:nvPr/>
        </p:nvSpPr>
        <p:spPr>
          <a:xfrm>
            <a:off x="1637057" y="5927998"/>
            <a:ext cx="345908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29 states above National Average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F387FB5-E817-4DDC-A224-64DAB1E18F0A}"/>
              </a:ext>
            </a:extLst>
          </p:cNvPr>
          <p:cNvSpPr/>
          <p:nvPr/>
        </p:nvSpPr>
        <p:spPr>
          <a:xfrm>
            <a:off x="675089" y="4454350"/>
            <a:ext cx="10515600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Elderly Returns – 23.81% National Average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139393-3992-4C27-99C4-73ECB4394B26}"/>
              </a:ext>
            </a:extLst>
          </p:cNvPr>
          <p:cNvSpPr txBox="1"/>
          <p:nvPr/>
        </p:nvSpPr>
        <p:spPr>
          <a:xfrm>
            <a:off x="6850984" y="5927998"/>
            <a:ext cx="3459085" cy="369332"/>
          </a:xfrm>
          <a:prstGeom prst="rect">
            <a:avLst/>
          </a:prstGeom>
          <a:noFill/>
          <a:ln>
            <a:solidFill>
              <a:srgbClr val="EE411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35 states above National Average</a:t>
            </a:r>
          </a:p>
        </p:txBody>
      </p:sp>
    </p:spTree>
    <p:extLst>
      <p:ext uri="{BB962C8B-B14F-4D97-AF65-F5344CB8AC3E}">
        <p14:creationId xmlns:p14="http://schemas.microsoft.com/office/powerpoint/2010/main" val="72213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53DAD-427D-4F87-93A9-F8B1FC69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Tax Liability Per Person, by State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D777AAD3-0CDB-4813-A54C-06A746A258D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67646264"/>
                  </p:ext>
                </p:extLst>
              </p:nvPr>
            </p:nvGraphicFramePr>
            <p:xfrm>
              <a:off x="781049" y="1690688"/>
              <a:ext cx="10472737" cy="435133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D777AAD3-0CDB-4813-A54C-06A746A258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1049" y="1690688"/>
                <a:ext cx="10472737" cy="43513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2031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EEDC-0ADE-426F-B082-012611A9F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4D82B-A98F-405B-ACFD-B4112884B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Elderly returns tend to show more than $50,000 adjusted gross income (AGI) for states										</a:t>
            </a:r>
          </a:p>
          <a:p>
            <a:r>
              <a:rPr lang="en-US" dirty="0"/>
              <a:t>Over 60% of state total income is generated from active vs. passive sources	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r>
              <a:rPr lang="en-US" dirty="0"/>
              <a:t>Most returns for HUA population fall in &lt;$1000 tax bracket								</a:t>
            </a:r>
          </a:p>
          <a:p>
            <a:r>
              <a:rPr lang="en-US" dirty="0"/>
              <a:t>Critique need for funding assistance towards elderly population with high income thresholds									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1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EEDC-0ADE-426F-B082-012611A9F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4D82B-A98F-405B-ACFD-B4112884B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Vermont, Montana and Maine as model to roll out programming for elderly assistance, given higher percentage of elderly returns									</a:t>
            </a:r>
          </a:p>
          <a:p>
            <a:r>
              <a:rPr lang="en-US" dirty="0"/>
              <a:t>State data for number of elderly returns mimics national percentage of 23.81 with state median of 24.6 		</a:t>
            </a:r>
          </a:p>
          <a:p>
            <a:endParaRPr lang="en-US" dirty="0"/>
          </a:p>
          <a:p>
            <a:r>
              <a:rPr lang="en-US" dirty="0"/>
              <a:t>District of Columbia has lowest percentage of elderly returns – 17%					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74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316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Source Sans Pro</vt:lpstr>
      <vt:lpstr>Office Theme</vt:lpstr>
      <vt:lpstr>Hands Up America</vt:lpstr>
      <vt:lpstr>Task</vt:lpstr>
      <vt:lpstr>Percentage of Returns by State</vt:lpstr>
      <vt:lpstr>Percentage of Returns by State</vt:lpstr>
      <vt:lpstr>Percentage Elderly Returns – Top 10 States</vt:lpstr>
      <vt:lpstr>Elderly vs. Low Income</vt:lpstr>
      <vt:lpstr>Tax Liability Per Person, by State</vt:lpstr>
      <vt:lpstr>Insights</vt:lpstr>
      <vt:lpstr>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Jackie DiMaria</dc:creator>
  <cp:lastModifiedBy>Jackie DiMaria</cp:lastModifiedBy>
  <cp:revision>35</cp:revision>
  <dcterms:created xsi:type="dcterms:W3CDTF">2021-07-23T20:43:41Z</dcterms:created>
  <dcterms:modified xsi:type="dcterms:W3CDTF">2021-07-24T21:53:54Z</dcterms:modified>
</cp:coreProperties>
</file>